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48"/>
  </p:notesMasterIdLst>
  <p:sldIdLst>
    <p:sldId id="256" r:id="rId3"/>
    <p:sldId id="257" r:id="rId4"/>
    <p:sldId id="271" r:id="rId5"/>
    <p:sldId id="258" r:id="rId6"/>
    <p:sldId id="274" r:id="rId7"/>
    <p:sldId id="259" r:id="rId8"/>
    <p:sldId id="288" r:id="rId9"/>
    <p:sldId id="275" r:id="rId10"/>
    <p:sldId id="278" r:id="rId11"/>
    <p:sldId id="280" r:id="rId12"/>
    <p:sldId id="289" r:id="rId13"/>
    <p:sldId id="290" r:id="rId14"/>
    <p:sldId id="283" r:id="rId15"/>
    <p:sldId id="287" r:id="rId16"/>
    <p:sldId id="284" r:id="rId17"/>
    <p:sldId id="285" r:id="rId18"/>
    <p:sldId id="273" r:id="rId19"/>
    <p:sldId id="293" r:id="rId20"/>
    <p:sldId id="297" r:id="rId21"/>
    <p:sldId id="296" r:id="rId22"/>
    <p:sldId id="294" r:id="rId23"/>
    <p:sldId id="295" r:id="rId24"/>
    <p:sldId id="276" r:id="rId25"/>
    <p:sldId id="277" r:id="rId26"/>
    <p:sldId id="265" r:id="rId27"/>
    <p:sldId id="299" r:id="rId28"/>
    <p:sldId id="300" r:id="rId29"/>
    <p:sldId id="282" r:id="rId30"/>
    <p:sldId id="302" r:id="rId31"/>
    <p:sldId id="303" r:id="rId32"/>
    <p:sldId id="286" r:id="rId33"/>
    <p:sldId id="304" r:id="rId34"/>
    <p:sldId id="306" r:id="rId35"/>
    <p:sldId id="298" r:id="rId36"/>
    <p:sldId id="313" r:id="rId37"/>
    <p:sldId id="308" r:id="rId38"/>
    <p:sldId id="292" r:id="rId39"/>
    <p:sldId id="309" r:id="rId40"/>
    <p:sldId id="310" r:id="rId41"/>
    <p:sldId id="311" r:id="rId42"/>
    <p:sldId id="312" r:id="rId43"/>
    <p:sldId id="291" r:id="rId44"/>
    <p:sldId id="314" r:id="rId45"/>
    <p:sldId id="316" r:id="rId46"/>
    <p:sldId id="315" r:id="rId47"/>
  </p:sldIdLst>
  <p:sldSz cx="9144000" cy="5143500" type="screen16x9"/>
  <p:notesSz cx="6858000" cy="9144000"/>
  <p:embeddedFontLst>
    <p:embeddedFont>
      <p:font typeface="Barlow" panose="00000500000000000000" pitchFamily="2" charset="0"/>
      <p:regular r:id="rId49"/>
      <p:bold r:id="rId50"/>
      <p:italic r:id="rId51"/>
      <p:boldItalic r:id="rId52"/>
    </p:embeddedFont>
    <p:embeddedFont>
      <p:font typeface="Barlow ExtraLight" panose="00000300000000000000" pitchFamily="2" charset="0"/>
      <p:regular r:id="rId53"/>
      <p:bold r:id="rId54"/>
      <p:italic r:id="rId55"/>
      <p:boldItalic r:id="rId56"/>
    </p:embeddedFont>
    <p:embeddedFont>
      <p:font typeface="Barlow SemiBold" panose="00000700000000000000" pitchFamily="2" charset="0"/>
      <p:bold r:id="rId57"/>
      <p:boldItalic r:id="rId58"/>
    </p:embeddedFont>
    <p:embeddedFont>
      <p:font typeface="Cormorant Garamond"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8B2"/>
    <a:srgbClr val="DAB598"/>
    <a:srgbClr val="163D3A"/>
    <a:srgbClr val="5D534B"/>
    <a:srgbClr val="1F312D"/>
    <a:srgbClr val="2C44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61026B-BE66-4EA9-BBF7-C8D75CCDEFB7}" v="5" dt="2024-11-25T09:06:00.02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83" autoAdjust="0"/>
  </p:normalViewPr>
  <p:slideViewPr>
    <p:cSldViewPr snapToGrid="0">
      <p:cViewPr varScale="1">
        <p:scale>
          <a:sx n="107" d="100"/>
          <a:sy n="107" d="100"/>
        </p:scale>
        <p:origin x="108" y="168"/>
      </p:cViewPr>
      <p:guideLst>
        <p:guide orient="horz" pos="1620"/>
        <p:guide pos="288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é Leliard" userId="1cece77c3d0ce23f" providerId="LiveId" clId="{6561026B-BE66-4EA9-BBF7-C8D75CCDEFB7}"/>
    <pc:docChg chg="undo custSel addSld delSld modSld">
      <pc:chgData name="René Leliard" userId="1cece77c3d0ce23f" providerId="LiveId" clId="{6561026B-BE66-4EA9-BBF7-C8D75CCDEFB7}" dt="2024-11-25T09:06:12.627" v="331" actId="1076"/>
      <pc:docMkLst>
        <pc:docMk/>
      </pc:docMkLst>
      <pc:sldChg chg="modNotesTx">
        <pc:chgData name="René Leliard" userId="1cece77c3d0ce23f" providerId="LiveId" clId="{6561026B-BE66-4EA9-BBF7-C8D75CCDEFB7}" dt="2024-11-24T12:48:21.777" v="72" actId="33524"/>
        <pc:sldMkLst>
          <pc:docMk/>
          <pc:sldMk cId="0" sldId="259"/>
        </pc:sldMkLst>
      </pc:sldChg>
      <pc:sldChg chg="modSp mod modNotesTx">
        <pc:chgData name="René Leliard" userId="1cece77c3d0ce23f" providerId="LiveId" clId="{6561026B-BE66-4EA9-BBF7-C8D75CCDEFB7}" dt="2024-11-24T12:55:39.137" v="187" actId="5793"/>
        <pc:sldMkLst>
          <pc:docMk/>
          <pc:sldMk cId="28344330" sldId="278"/>
        </pc:sldMkLst>
        <pc:graphicFrameChg chg="mod modGraphic">
          <ac:chgData name="René Leliard" userId="1cece77c3d0ce23f" providerId="LiveId" clId="{6561026B-BE66-4EA9-BBF7-C8D75CCDEFB7}" dt="2024-11-24T11:38:55.310" v="23" actId="1076"/>
          <ac:graphicFrameMkLst>
            <pc:docMk/>
            <pc:sldMk cId="28344330" sldId="278"/>
            <ac:graphicFrameMk id="42" creationId="{1924F839-C524-A7A0-B10E-6CE0C6FBF2AB}"/>
          </ac:graphicFrameMkLst>
        </pc:graphicFrameChg>
      </pc:sldChg>
      <pc:sldChg chg="delSp mod modNotesTx">
        <pc:chgData name="René Leliard" userId="1cece77c3d0ce23f" providerId="LiveId" clId="{6561026B-BE66-4EA9-BBF7-C8D75CCDEFB7}" dt="2024-11-24T12:59:47.307" v="274" actId="20577"/>
        <pc:sldMkLst>
          <pc:docMk/>
          <pc:sldMk cId="4292718441" sldId="287"/>
        </pc:sldMkLst>
        <pc:picChg chg="del">
          <ac:chgData name="René Leliard" userId="1cece77c3d0ce23f" providerId="LiveId" clId="{6561026B-BE66-4EA9-BBF7-C8D75CCDEFB7}" dt="2024-11-24T11:39:56.229" v="24" actId="478"/>
          <ac:picMkLst>
            <pc:docMk/>
            <pc:sldMk cId="4292718441" sldId="287"/>
            <ac:picMk id="3" creationId="{0D834AD4-5A45-2905-BF3A-DF6695FC02A4}"/>
          </ac:picMkLst>
        </pc:picChg>
      </pc:sldChg>
      <pc:sldChg chg="addSp modSp mod">
        <pc:chgData name="René Leliard" userId="1cece77c3d0ce23f" providerId="LiveId" clId="{6561026B-BE66-4EA9-BBF7-C8D75CCDEFB7}" dt="2024-11-24T14:02:31.574" v="313" actId="1076"/>
        <pc:sldMkLst>
          <pc:docMk/>
          <pc:sldMk cId="2573136708" sldId="314"/>
        </pc:sldMkLst>
        <pc:picChg chg="add mod">
          <ac:chgData name="René Leliard" userId="1cece77c3d0ce23f" providerId="LiveId" clId="{6561026B-BE66-4EA9-BBF7-C8D75CCDEFB7}" dt="2024-11-24T13:44:36.428" v="300" actId="1076"/>
          <ac:picMkLst>
            <pc:docMk/>
            <pc:sldMk cId="2573136708" sldId="314"/>
            <ac:picMk id="3" creationId="{06E35878-C90D-EFEF-6E43-FC44AA1A12FB}"/>
          </ac:picMkLst>
        </pc:picChg>
        <pc:picChg chg="add mod">
          <ac:chgData name="René Leliard" userId="1cece77c3d0ce23f" providerId="LiveId" clId="{6561026B-BE66-4EA9-BBF7-C8D75CCDEFB7}" dt="2024-11-24T13:44:42.445" v="301" actId="1076"/>
          <ac:picMkLst>
            <pc:docMk/>
            <pc:sldMk cId="2573136708" sldId="314"/>
            <ac:picMk id="6" creationId="{261110BC-7BCA-AEEF-E55A-9C7CD973A102}"/>
          </ac:picMkLst>
        </pc:picChg>
        <pc:picChg chg="add mod">
          <ac:chgData name="René Leliard" userId="1cece77c3d0ce23f" providerId="LiveId" clId="{6561026B-BE66-4EA9-BBF7-C8D75CCDEFB7}" dt="2024-11-24T14:02:18.158" v="309" actId="1076"/>
          <ac:picMkLst>
            <pc:docMk/>
            <pc:sldMk cId="2573136708" sldId="314"/>
            <ac:picMk id="8" creationId="{7151A01A-9935-8DD9-5E9E-BDE0F1A05591}"/>
          </ac:picMkLst>
        </pc:picChg>
        <pc:picChg chg="mod">
          <ac:chgData name="René Leliard" userId="1cece77c3d0ce23f" providerId="LiveId" clId="{6561026B-BE66-4EA9-BBF7-C8D75CCDEFB7}" dt="2024-11-24T13:41:46.837" v="275" actId="1076"/>
          <ac:picMkLst>
            <pc:docMk/>
            <pc:sldMk cId="2573136708" sldId="314"/>
            <ac:picMk id="10" creationId="{FB20A578-3633-73A2-0544-B0001FAD5CFD}"/>
          </ac:picMkLst>
        </pc:picChg>
        <pc:picChg chg="add mod">
          <ac:chgData name="René Leliard" userId="1cece77c3d0ce23f" providerId="LiveId" clId="{6561026B-BE66-4EA9-BBF7-C8D75CCDEFB7}" dt="2024-11-24T14:02:31.574" v="313" actId="1076"/>
          <ac:picMkLst>
            <pc:docMk/>
            <pc:sldMk cId="2573136708" sldId="314"/>
            <ac:picMk id="11" creationId="{8B21C914-E86B-8207-00C3-CCC4BB2F9A3D}"/>
          </ac:picMkLst>
        </pc:picChg>
        <pc:picChg chg="mod">
          <ac:chgData name="René Leliard" userId="1cece77c3d0ce23f" providerId="LiveId" clId="{6561026B-BE66-4EA9-BBF7-C8D75CCDEFB7}" dt="2024-11-24T13:41:52.557" v="276" actId="1076"/>
          <ac:picMkLst>
            <pc:docMk/>
            <pc:sldMk cId="2573136708" sldId="314"/>
            <ac:picMk id="13" creationId="{48632339-9943-2982-AB2E-B59855760909}"/>
          </ac:picMkLst>
        </pc:picChg>
        <pc:picChg chg="mod">
          <ac:chgData name="René Leliard" userId="1cece77c3d0ce23f" providerId="LiveId" clId="{6561026B-BE66-4EA9-BBF7-C8D75CCDEFB7}" dt="2024-11-24T13:41:57.780" v="277" actId="1076"/>
          <ac:picMkLst>
            <pc:docMk/>
            <pc:sldMk cId="2573136708" sldId="314"/>
            <ac:picMk id="15" creationId="{900857B3-7A04-2DDA-B43F-2907DEDDFC55}"/>
          </ac:picMkLst>
        </pc:picChg>
        <pc:picChg chg="mod">
          <ac:chgData name="René Leliard" userId="1cece77c3d0ce23f" providerId="LiveId" clId="{6561026B-BE66-4EA9-BBF7-C8D75CCDEFB7}" dt="2024-11-24T14:02:15.830" v="308" actId="1076"/>
          <ac:picMkLst>
            <pc:docMk/>
            <pc:sldMk cId="2573136708" sldId="314"/>
            <ac:picMk id="17" creationId="{651A8C3E-B8A9-5B14-1E0B-461D3561ED9B}"/>
          </ac:picMkLst>
        </pc:picChg>
        <pc:picChg chg="mod">
          <ac:chgData name="René Leliard" userId="1cece77c3d0ce23f" providerId="LiveId" clId="{6561026B-BE66-4EA9-BBF7-C8D75CCDEFB7}" dt="2024-11-24T13:42:17.884" v="282" actId="1076"/>
          <ac:picMkLst>
            <pc:docMk/>
            <pc:sldMk cId="2573136708" sldId="314"/>
            <ac:picMk id="19" creationId="{85FD9A22-2987-803C-B179-96C055093DFE}"/>
          </ac:picMkLst>
        </pc:picChg>
        <pc:picChg chg="mod">
          <ac:chgData name="René Leliard" userId="1cece77c3d0ce23f" providerId="LiveId" clId="{6561026B-BE66-4EA9-BBF7-C8D75CCDEFB7}" dt="2024-11-24T13:44:28.780" v="299" actId="1076"/>
          <ac:picMkLst>
            <pc:docMk/>
            <pc:sldMk cId="2573136708" sldId="314"/>
            <ac:picMk id="21" creationId="{000DAACC-6307-56E2-26DC-483E73F9436C}"/>
          </ac:picMkLst>
        </pc:picChg>
        <pc:picChg chg="mod">
          <ac:chgData name="René Leliard" userId="1cece77c3d0ce23f" providerId="LiveId" clId="{6561026B-BE66-4EA9-BBF7-C8D75CCDEFB7}" dt="2024-11-24T13:44:23.925" v="298" actId="1076"/>
          <ac:picMkLst>
            <pc:docMk/>
            <pc:sldMk cId="2573136708" sldId="314"/>
            <ac:picMk id="23" creationId="{5388E29F-3BA9-56EA-68B7-B077247FE9A9}"/>
          </ac:picMkLst>
        </pc:picChg>
        <pc:picChg chg="mod">
          <ac:chgData name="René Leliard" userId="1cece77c3d0ce23f" providerId="LiveId" clId="{6561026B-BE66-4EA9-BBF7-C8D75CCDEFB7}" dt="2024-11-24T13:44:53.341" v="302" actId="1076"/>
          <ac:picMkLst>
            <pc:docMk/>
            <pc:sldMk cId="2573136708" sldId="314"/>
            <ac:picMk id="25" creationId="{5CA47D79-CB11-39A3-10BB-2DA35E1898E0}"/>
          </ac:picMkLst>
        </pc:picChg>
      </pc:sldChg>
      <pc:sldChg chg="addSp delSp modSp add del mod">
        <pc:chgData name="René Leliard" userId="1cece77c3d0ce23f" providerId="LiveId" clId="{6561026B-BE66-4EA9-BBF7-C8D75CCDEFB7}" dt="2024-11-24T12:51:34.392" v="184" actId="2696"/>
        <pc:sldMkLst>
          <pc:docMk/>
          <pc:sldMk cId="848316851" sldId="316"/>
        </pc:sldMkLst>
        <pc:spChg chg="del mod">
          <ac:chgData name="René Leliard" userId="1cece77c3d0ce23f" providerId="LiveId" clId="{6561026B-BE66-4EA9-BBF7-C8D75CCDEFB7}" dt="2024-11-24T12:50:45.800" v="182" actId="478"/>
          <ac:spMkLst>
            <pc:docMk/>
            <pc:sldMk cId="848316851" sldId="316"/>
            <ac:spMk id="8" creationId="{5033C950-4F28-38BD-BB1C-076D826E2DE7}"/>
          </ac:spMkLst>
        </pc:spChg>
        <pc:spChg chg="del mod">
          <ac:chgData name="René Leliard" userId="1cece77c3d0ce23f" providerId="LiveId" clId="{6561026B-BE66-4EA9-BBF7-C8D75CCDEFB7}" dt="2024-11-24T12:50:18.655" v="173" actId="478"/>
          <ac:spMkLst>
            <pc:docMk/>
            <pc:sldMk cId="848316851" sldId="316"/>
            <ac:spMk id="10" creationId="{A4B5BF83-06E1-2138-9EFF-9D8BA50C68C8}"/>
          </ac:spMkLst>
        </pc:spChg>
        <pc:spChg chg="mod">
          <ac:chgData name="René Leliard" userId="1cece77c3d0ce23f" providerId="LiveId" clId="{6561026B-BE66-4EA9-BBF7-C8D75CCDEFB7}" dt="2024-11-24T12:51:25.467" v="183" actId="20577"/>
          <ac:spMkLst>
            <pc:docMk/>
            <pc:sldMk cId="848316851" sldId="316"/>
            <ac:spMk id="13" creationId="{2091417E-C969-7821-F0B5-B5A547047B75}"/>
          </ac:spMkLst>
        </pc:spChg>
        <pc:spChg chg="mod">
          <ac:chgData name="René Leliard" userId="1cece77c3d0ce23f" providerId="LiveId" clId="{6561026B-BE66-4EA9-BBF7-C8D75CCDEFB7}" dt="2024-11-24T12:50:04.070" v="171" actId="20577"/>
          <ac:spMkLst>
            <pc:docMk/>
            <pc:sldMk cId="848316851" sldId="316"/>
            <ac:spMk id="450" creationId="{6828189B-389E-B808-531A-200E25A2964B}"/>
          </ac:spMkLst>
        </pc:spChg>
        <pc:grpChg chg="del">
          <ac:chgData name="René Leliard" userId="1cece77c3d0ce23f" providerId="LiveId" clId="{6561026B-BE66-4EA9-BBF7-C8D75CCDEFB7}" dt="2024-11-24T12:50:34.210" v="180" actId="478"/>
          <ac:grpSpMkLst>
            <pc:docMk/>
            <pc:sldMk cId="848316851" sldId="316"/>
            <ac:grpSpMk id="14" creationId="{B4104EBE-021E-69E2-D69D-63DA904FF7A8}"/>
          </ac:grpSpMkLst>
        </pc:grpChg>
        <pc:grpChg chg="del">
          <ac:chgData name="René Leliard" userId="1cece77c3d0ce23f" providerId="LiveId" clId="{6561026B-BE66-4EA9-BBF7-C8D75CCDEFB7}" dt="2024-11-24T12:50:32.509" v="179" actId="478"/>
          <ac:grpSpMkLst>
            <pc:docMk/>
            <pc:sldMk cId="848316851" sldId="316"/>
            <ac:grpSpMk id="19" creationId="{A68F3256-8049-C2A5-C116-D1093D488155}"/>
          </ac:grpSpMkLst>
        </pc:grpChg>
        <pc:grpChg chg="del">
          <ac:chgData name="René Leliard" userId="1cece77c3d0ce23f" providerId="LiveId" clId="{6561026B-BE66-4EA9-BBF7-C8D75CCDEFB7}" dt="2024-11-24T12:50:29.437" v="178" actId="478"/>
          <ac:grpSpMkLst>
            <pc:docMk/>
            <pc:sldMk cId="848316851" sldId="316"/>
            <ac:grpSpMk id="23" creationId="{CCD0A388-50ED-3D2B-CB36-618B6DF539F9}"/>
          </ac:grpSpMkLst>
        </pc:grpChg>
        <pc:grpChg chg="del">
          <ac:chgData name="René Leliard" userId="1cece77c3d0ce23f" providerId="LiveId" clId="{6561026B-BE66-4EA9-BBF7-C8D75CCDEFB7}" dt="2024-11-24T12:50:27.107" v="177" actId="478"/>
          <ac:grpSpMkLst>
            <pc:docMk/>
            <pc:sldMk cId="848316851" sldId="316"/>
            <ac:grpSpMk id="29" creationId="{739B025B-5D75-9A48-7328-658D94462043}"/>
          </ac:grpSpMkLst>
        </pc:grpChg>
        <pc:grpChg chg="del">
          <ac:chgData name="René Leliard" userId="1cece77c3d0ce23f" providerId="LiveId" clId="{6561026B-BE66-4EA9-BBF7-C8D75CCDEFB7}" dt="2024-11-24T12:50:21.016" v="174" actId="478"/>
          <ac:grpSpMkLst>
            <pc:docMk/>
            <pc:sldMk cId="848316851" sldId="316"/>
            <ac:grpSpMk id="36" creationId="{EA922100-2FC4-E63D-7E62-E026B5A06463}"/>
          </ac:grpSpMkLst>
        </pc:grpChg>
        <pc:picChg chg="add del">
          <ac:chgData name="René Leliard" userId="1cece77c3d0ce23f" providerId="LiveId" clId="{6561026B-BE66-4EA9-BBF7-C8D75CCDEFB7}" dt="2024-11-24T12:50:24.102" v="176" actId="478"/>
          <ac:picMkLst>
            <pc:docMk/>
            <pc:sldMk cId="848316851" sldId="316"/>
            <ac:picMk id="445" creationId="{6CB7A955-FC53-3C70-8926-2A1B2898A289}"/>
          </ac:picMkLst>
        </pc:picChg>
      </pc:sldChg>
      <pc:sldChg chg="addSp delSp modSp add mod">
        <pc:chgData name="René Leliard" userId="1cece77c3d0ce23f" providerId="LiveId" clId="{6561026B-BE66-4EA9-BBF7-C8D75CCDEFB7}" dt="2024-11-25T09:06:12.627" v="331" actId="1076"/>
        <pc:sldMkLst>
          <pc:docMk/>
          <pc:sldMk cId="3873081695" sldId="316"/>
        </pc:sldMkLst>
        <pc:picChg chg="del">
          <ac:chgData name="René Leliard" userId="1cece77c3d0ce23f" providerId="LiveId" clId="{6561026B-BE66-4EA9-BBF7-C8D75CCDEFB7}" dt="2024-11-25T09:05:46.420" v="325" actId="478"/>
          <ac:picMkLst>
            <pc:docMk/>
            <pc:sldMk cId="3873081695" sldId="316"/>
            <ac:picMk id="3" creationId="{D0B1659E-C74F-D5F9-16F6-E250FCC56FC7}"/>
          </ac:picMkLst>
        </pc:picChg>
        <pc:picChg chg="add mod">
          <ac:chgData name="René Leliard" userId="1cece77c3d0ce23f" providerId="LiveId" clId="{6561026B-BE66-4EA9-BBF7-C8D75CCDEFB7}" dt="2024-11-25T09:06:12.627" v="331" actId="1076"/>
          <ac:picMkLst>
            <pc:docMk/>
            <pc:sldMk cId="3873081695" sldId="316"/>
            <ac:picMk id="5" creationId="{06B3E24E-61A5-E611-BCD5-DC2BFE6278A4}"/>
          </ac:picMkLst>
        </pc:picChg>
        <pc:picChg chg="del">
          <ac:chgData name="René Leliard" userId="1cece77c3d0ce23f" providerId="LiveId" clId="{6561026B-BE66-4EA9-BBF7-C8D75CCDEFB7}" dt="2024-11-25T09:05:47.022" v="326" actId="478"/>
          <ac:picMkLst>
            <pc:docMk/>
            <pc:sldMk cId="3873081695" sldId="316"/>
            <ac:picMk id="6" creationId="{6ED2BEEC-E6BC-4D76-A994-596641AE95CC}"/>
          </ac:picMkLst>
        </pc:picChg>
        <pc:picChg chg="del">
          <ac:chgData name="René Leliard" userId="1cece77c3d0ce23f" providerId="LiveId" clId="{6561026B-BE66-4EA9-BBF7-C8D75CCDEFB7}" dt="2024-11-25T09:05:42.334" v="320" actId="478"/>
          <ac:picMkLst>
            <pc:docMk/>
            <pc:sldMk cId="3873081695" sldId="316"/>
            <ac:picMk id="8" creationId="{D92256B7-FB63-51D7-09FA-DFCCC79878C6}"/>
          </ac:picMkLst>
        </pc:picChg>
        <pc:picChg chg="del">
          <ac:chgData name="René Leliard" userId="1cece77c3d0ce23f" providerId="LiveId" clId="{6561026B-BE66-4EA9-BBF7-C8D75CCDEFB7}" dt="2024-11-25T09:05:38.875" v="315" actId="478"/>
          <ac:picMkLst>
            <pc:docMk/>
            <pc:sldMk cId="3873081695" sldId="316"/>
            <ac:picMk id="10" creationId="{D68934E8-3599-EA4E-0F0C-228C4372C8D4}"/>
          </ac:picMkLst>
        </pc:picChg>
        <pc:picChg chg="del">
          <ac:chgData name="René Leliard" userId="1cece77c3d0ce23f" providerId="LiveId" clId="{6561026B-BE66-4EA9-BBF7-C8D75CCDEFB7}" dt="2024-11-25T09:05:41.708" v="319" actId="478"/>
          <ac:picMkLst>
            <pc:docMk/>
            <pc:sldMk cId="3873081695" sldId="316"/>
            <ac:picMk id="11" creationId="{3D18CA3A-D1EE-77BC-236A-8FE9FD047816}"/>
          </ac:picMkLst>
        </pc:picChg>
        <pc:picChg chg="del">
          <ac:chgData name="René Leliard" userId="1cece77c3d0ce23f" providerId="LiveId" clId="{6561026B-BE66-4EA9-BBF7-C8D75CCDEFB7}" dt="2024-11-25T09:05:39.595" v="316" actId="478"/>
          <ac:picMkLst>
            <pc:docMk/>
            <pc:sldMk cId="3873081695" sldId="316"/>
            <ac:picMk id="13" creationId="{A9C03D95-960D-FBF5-189B-23BFC3FC0829}"/>
          </ac:picMkLst>
        </pc:picChg>
        <pc:picChg chg="del">
          <ac:chgData name="René Leliard" userId="1cece77c3d0ce23f" providerId="LiveId" clId="{6561026B-BE66-4EA9-BBF7-C8D75CCDEFB7}" dt="2024-11-25T09:05:40.235" v="317" actId="478"/>
          <ac:picMkLst>
            <pc:docMk/>
            <pc:sldMk cId="3873081695" sldId="316"/>
            <ac:picMk id="15" creationId="{64991638-CA36-5C0B-F61B-C45AFAC60F79}"/>
          </ac:picMkLst>
        </pc:picChg>
        <pc:picChg chg="del">
          <ac:chgData name="René Leliard" userId="1cece77c3d0ce23f" providerId="LiveId" clId="{6561026B-BE66-4EA9-BBF7-C8D75CCDEFB7}" dt="2024-11-25T09:05:44.387" v="322" actId="478"/>
          <ac:picMkLst>
            <pc:docMk/>
            <pc:sldMk cId="3873081695" sldId="316"/>
            <ac:picMk id="17" creationId="{6C26B5DF-F1C0-023D-2918-3E7EA660A50C}"/>
          </ac:picMkLst>
        </pc:picChg>
        <pc:picChg chg="del">
          <ac:chgData name="René Leliard" userId="1cece77c3d0ce23f" providerId="LiveId" clId="{6561026B-BE66-4EA9-BBF7-C8D75CCDEFB7}" dt="2024-11-25T09:05:43.555" v="321" actId="478"/>
          <ac:picMkLst>
            <pc:docMk/>
            <pc:sldMk cId="3873081695" sldId="316"/>
            <ac:picMk id="19" creationId="{29CB5930-BC10-53A1-012C-F713B3AC42E0}"/>
          </ac:picMkLst>
        </pc:picChg>
        <pc:picChg chg="del">
          <ac:chgData name="René Leliard" userId="1cece77c3d0ce23f" providerId="LiveId" clId="{6561026B-BE66-4EA9-BBF7-C8D75CCDEFB7}" dt="2024-11-25T09:05:45.796" v="324" actId="478"/>
          <ac:picMkLst>
            <pc:docMk/>
            <pc:sldMk cId="3873081695" sldId="316"/>
            <ac:picMk id="21" creationId="{95D04136-D872-46A6-00C4-9B3B8E1A5570}"/>
          </ac:picMkLst>
        </pc:picChg>
        <pc:picChg chg="del">
          <ac:chgData name="René Leliard" userId="1cece77c3d0ce23f" providerId="LiveId" clId="{6561026B-BE66-4EA9-BBF7-C8D75CCDEFB7}" dt="2024-11-25T09:05:45.083" v="323" actId="478"/>
          <ac:picMkLst>
            <pc:docMk/>
            <pc:sldMk cId="3873081695" sldId="316"/>
            <ac:picMk id="23" creationId="{8508A89B-BDE6-27DE-35D2-5BE76D11678C}"/>
          </ac:picMkLst>
        </pc:picChg>
        <pc:picChg chg="del">
          <ac:chgData name="René Leliard" userId="1cece77c3d0ce23f" providerId="LiveId" clId="{6561026B-BE66-4EA9-BBF7-C8D75CCDEFB7}" dt="2024-11-25T09:05:40.883" v="318" actId="478"/>
          <ac:picMkLst>
            <pc:docMk/>
            <pc:sldMk cId="3873081695" sldId="316"/>
            <ac:picMk id="25" creationId="{21E39E01-373E-0DEF-884F-C715924E4F2F}"/>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diagrams/_rels/data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65.svg"/><Relationship Id="rId4" Type="http://schemas.openxmlformats.org/officeDocument/2006/relationships/image" Target="../media/image97.svg"/><Relationship Id="rId9"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65.svg"/><Relationship Id="rId4" Type="http://schemas.openxmlformats.org/officeDocument/2006/relationships/image" Target="../media/image97.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A6821D-1005-41B1-99E0-F5DA098840A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8867727-AA25-4BC1-8B62-D552F0E387D8}">
      <dgm:prSet/>
      <dgm:spPr/>
      <dgm:t>
        <a:bodyPr/>
        <a:lstStyle/>
        <a:p>
          <a:pPr>
            <a:lnSpc>
              <a:spcPct val="100000"/>
            </a:lnSpc>
          </a:pPr>
          <a:r>
            <a:rPr lang="fr-FR" dirty="0">
              <a:solidFill>
                <a:schemeClr val="bg1"/>
              </a:solidFill>
            </a:rPr>
            <a:t>Représentation graphique des entités et associations.</a:t>
          </a:r>
          <a:endParaRPr lang="en-US" dirty="0">
            <a:solidFill>
              <a:schemeClr val="bg1"/>
            </a:solidFill>
          </a:endParaRPr>
        </a:p>
      </dgm:t>
    </dgm:pt>
    <dgm:pt modelId="{13EC1FA6-D7CF-4BC6-B24D-2D5A390EE0BF}" type="parTrans" cxnId="{6F8674DC-4161-4AC3-A525-B37567DCFA74}">
      <dgm:prSet/>
      <dgm:spPr/>
      <dgm:t>
        <a:bodyPr/>
        <a:lstStyle/>
        <a:p>
          <a:endParaRPr lang="en-US"/>
        </a:p>
      </dgm:t>
    </dgm:pt>
    <dgm:pt modelId="{B89E792D-4C43-4CD7-9019-AD4559E6A5AE}" type="sibTrans" cxnId="{6F8674DC-4161-4AC3-A525-B37567DCFA74}">
      <dgm:prSet/>
      <dgm:spPr/>
      <dgm:t>
        <a:bodyPr/>
        <a:lstStyle/>
        <a:p>
          <a:pPr>
            <a:lnSpc>
              <a:spcPct val="100000"/>
            </a:lnSpc>
          </a:pPr>
          <a:endParaRPr lang="en-US"/>
        </a:p>
      </dgm:t>
    </dgm:pt>
    <dgm:pt modelId="{CEF946E0-8D6C-4147-B538-F40C532DC435}">
      <dgm:prSet/>
      <dgm:spPr/>
      <dgm:t>
        <a:bodyPr/>
        <a:lstStyle/>
        <a:p>
          <a:pPr>
            <a:lnSpc>
              <a:spcPct val="100000"/>
            </a:lnSpc>
          </a:pPr>
          <a:r>
            <a:rPr lang="fr-FR" dirty="0">
              <a:solidFill>
                <a:schemeClr val="bg1"/>
              </a:solidFill>
            </a:rPr>
            <a:t>Identifier &amp; structurer données </a:t>
          </a:r>
          <a:endParaRPr lang="en-US" dirty="0">
            <a:solidFill>
              <a:schemeClr val="bg1"/>
            </a:solidFill>
          </a:endParaRPr>
        </a:p>
      </dgm:t>
    </dgm:pt>
    <dgm:pt modelId="{A8E1AED1-1488-445A-A0AA-32BE6172A4F7}" type="parTrans" cxnId="{9D16C93E-90D7-4B91-A99C-F55DBA34A1E6}">
      <dgm:prSet/>
      <dgm:spPr/>
      <dgm:t>
        <a:bodyPr/>
        <a:lstStyle/>
        <a:p>
          <a:endParaRPr lang="en-US"/>
        </a:p>
      </dgm:t>
    </dgm:pt>
    <dgm:pt modelId="{7326CEA2-8E87-4BE6-BAF8-7D9C3E00B43B}" type="sibTrans" cxnId="{9D16C93E-90D7-4B91-A99C-F55DBA34A1E6}">
      <dgm:prSet/>
      <dgm:spPr/>
      <dgm:t>
        <a:bodyPr/>
        <a:lstStyle/>
        <a:p>
          <a:pPr>
            <a:lnSpc>
              <a:spcPct val="100000"/>
            </a:lnSpc>
          </a:pPr>
          <a:endParaRPr lang="en-US"/>
        </a:p>
      </dgm:t>
    </dgm:pt>
    <dgm:pt modelId="{D347210F-9495-458F-B5CD-1D950BBD0CF0}">
      <dgm:prSet/>
      <dgm:spPr/>
      <dgm:t>
        <a:bodyPr/>
        <a:lstStyle/>
        <a:p>
          <a:pPr>
            <a:lnSpc>
              <a:spcPct val="100000"/>
            </a:lnSpc>
          </a:pPr>
          <a:r>
            <a:rPr lang="fr-FR" dirty="0">
              <a:solidFill>
                <a:schemeClr val="bg1"/>
              </a:solidFill>
            </a:rPr>
            <a:t>Comprendre relations</a:t>
          </a:r>
          <a:endParaRPr lang="en-US" dirty="0">
            <a:solidFill>
              <a:schemeClr val="bg1"/>
            </a:solidFill>
          </a:endParaRPr>
        </a:p>
      </dgm:t>
    </dgm:pt>
    <dgm:pt modelId="{AEFBF6DA-F24F-4E7F-8D0A-EF482E1D70E3}" type="parTrans" cxnId="{A15BE647-4BB7-4412-85E3-FE227196D702}">
      <dgm:prSet/>
      <dgm:spPr/>
      <dgm:t>
        <a:bodyPr/>
        <a:lstStyle/>
        <a:p>
          <a:endParaRPr lang="en-US"/>
        </a:p>
      </dgm:t>
    </dgm:pt>
    <dgm:pt modelId="{DC80353E-7DF5-4629-9E7E-C5A4311C961E}" type="sibTrans" cxnId="{A15BE647-4BB7-4412-85E3-FE227196D702}">
      <dgm:prSet/>
      <dgm:spPr/>
      <dgm:t>
        <a:bodyPr/>
        <a:lstStyle/>
        <a:p>
          <a:pPr>
            <a:lnSpc>
              <a:spcPct val="100000"/>
            </a:lnSpc>
          </a:pPr>
          <a:endParaRPr lang="en-US"/>
        </a:p>
      </dgm:t>
    </dgm:pt>
    <dgm:pt modelId="{5A110B24-D1F7-4135-BFAF-CC67FF8DA81D}">
      <dgm:prSet/>
      <dgm:spPr/>
      <dgm:t>
        <a:bodyPr/>
        <a:lstStyle/>
        <a:p>
          <a:pPr>
            <a:lnSpc>
              <a:spcPct val="100000"/>
            </a:lnSpc>
          </a:pPr>
          <a:r>
            <a:rPr lang="fr-FR" dirty="0">
              <a:solidFill>
                <a:schemeClr val="bg1"/>
              </a:solidFill>
            </a:rPr>
            <a:t>Entités </a:t>
          </a:r>
          <a:endParaRPr lang="en-US" dirty="0">
            <a:solidFill>
              <a:schemeClr val="bg1"/>
            </a:solidFill>
          </a:endParaRPr>
        </a:p>
      </dgm:t>
    </dgm:pt>
    <dgm:pt modelId="{6B7A5E45-CB70-4778-BBC1-13024AA34B76}" type="parTrans" cxnId="{DDB09FAA-27C1-4CBA-9A46-3E118FBD6D83}">
      <dgm:prSet/>
      <dgm:spPr/>
      <dgm:t>
        <a:bodyPr/>
        <a:lstStyle/>
        <a:p>
          <a:endParaRPr lang="en-US"/>
        </a:p>
      </dgm:t>
    </dgm:pt>
    <dgm:pt modelId="{0F88D776-70C2-464A-BD78-68294CB76D0E}" type="sibTrans" cxnId="{DDB09FAA-27C1-4CBA-9A46-3E118FBD6D83}">
      <dgm:prSet/>
      <dgm:spPr/>
      <dgm:t>
        <a:bodyPr/>
        <a:lstStyle/>
        <a:p>
          <a:pPr>
            <a:lnSpc>
              <a:spcPct val="100000"/>
            </a:lnSpc>
          </a:pPr>
          <a:endParaRPr lang="en-US"/>
        </a:p>
      </dgm:t>
    </dgm:pt>
    <dgm:pt modelId="{E6A8A3CB-0CEC-4B21-A4C6-9400C5B0FD7A}">
      <dgm:prSet/>
      <dgm:spPr/>
      <dgm:t>
        <a:bodyPr/>
        <a:lstStyle/>
        <a:p>
          <a:pPr>
            <a:lnSpc>
              <a:spcPct val="100000"/>
            </a:lnSpc>
          </a:pPr>
          <a:r>
            <a:rPr lang="fr-FR" dirty="0">
              <a:solidFill>
                <a:schemeClr val="bg1"/>
              </a:solidFill>
            </a:rPr>
            <a:t>Attributs </a:t>
          </a:r>
          <a:endParaRPr lang="en-US" dirty="0">
            <a:solidFill>
              <a:schemeClr val="bg1"/>
            </a:solidFill>
          </a:endParaRPr>
        </a:p>
      </dgm:t>
    </dgm:pt>
    <dgm:pt modelId="{7E66D964-76AF-4AC8-B3E6-264BECCCED8A}" type="parTrans" cxnId="{D80CEE40-1038-4FAF-8F82-A42225B3FE40}">
      <dgm:prSet/>
      <dgm:spPr/>
      <dgm:t>
        <a:bodyPr/>
        <a:lstStyle/>
        <a:p>
          <a:endParaRPr lang="en-US"/>
        </a:p>
      </dgm:t>
    </dgm:pt>
    <dgm:pt modelId="{BA56F1C1-847F-4DC1-9E01-8CD783FCBAAE}" type="sibTrans" cxnId="{D80CEE40-1038-4FAF-8F82-A42225B3FE40}">
      <dgm:prSet/>
      <dgm:spPr/>
      <dgm:t>
        <a:bodyPr/>
        <a:lstStyle/>
        <a:p>
          <a:pPr>
            <a:lnSpc>
              <a:spcPct val="100000"/>
            </a:lnSpc>
          </a:pPr>
          <a:endParaRPr lang="en-US"/>
        </a:p>
      </dgm:t>
    </dgm:pt>
    <dgm:pt modelId="{81F601D0-5327-4213-87BC-55D8EB135975}">
      <dgm:prSet/>
      <dgm:spPr/>
      <dgm:t>
        <a:bodyPr/>
        <a:lstStyle/>
        <a:p>
          <a:pPr>
            <a:lnSpc>
              <a:spcPct val="100000"/>
            </a:lnSpc>
          </a:pPr>
          <a:r>
            <a:rPr lang="fr-FR" dirty="0">
              <a:solidFill>
                <a:schemeClr val="bg1"/>
              </a:solidFill>
            </a:rPr>
            <a:t>Association: Relations entre les entités </a:t>
          </a:r>
          <a:endParaRPr lang="en-US" dirty="0">
            <a:solidFill>
              <a:schemeClr val="bg1"/>
            </a:solidFill>
          </a:endParaRPr>
        </a:p>
      </dgm:t>
    </dgm:pt>
    <dgm:pt modelId="{DD559CFB-38A0-430D-A14D-05D3AEAC8BCC}" type="parTrans" cxnId="{E092F486-9DE9-45E5-AD14-DAFFE2921A66}">
      <dgm:prSet/>
      <dgm:spPr/>
      <dgm:t>
        <a:bodyPr/>
        <a:lstStyle/>
        <a:p>
          <a:endParaRPr lang="en-US"/>
        </a:p>
      </dgm:t>
    </dgm:pt>
    <dgm:pt modelId="{FD58D03D-80F9-4175-910A-DF2F96A65680}" type="sibTrans" cxnId="{E092F486-9DE9-45E5-AD14-DAFFE2921A66}">
      <dgm:prSet/>
      <dgm:spPr/>
      <dgm:t>
        <a:bodyPr/>
        <a:lstStyle/>
        <a:p>
          <a:pPr>
            <a:lnSpc>
              <a:spcPct val="100000"/>
            </a:lnSpc>
          </a:pPr>
          <a:endParaRPr lang="en-US"/>
        </a:p>
      </dgm:t>
    </dgm:pt>
    <dgm:pt modelId="{E0E8CBFF-9BDB-467B-8056-4116DB69696B}">
      <dgm:prSet/>
      <dgm:spPr/>
      <dgm:t>
        <a:bodyPr/>
        <a:lstStyle/>
        <a:p>
          <a:pPr>
            <a:lnSpc>
              <a:spcPct val="100000"/>
            </a:lnSpc>
          </a:pPr>
          <a:r>
            <a:rPr lang="fr-FR" dirty="0">
              <a:solidFill>
                <a:schemeClr val="bg1"/>
              </a:solidFill>
            </a:rPr>
            <a:t>Cardinalités: Min &amp; Max liaisons entre entités</a:t>
          </a:r>
          <a:endParaRPr lang="en-US" dirty="0">
            <a:solidFill>
              <a:schemeClr val="bg1"/>
            </a:solidFill>
          </a:endParaRPr>
        </a:p>
      </dgm:t>
    </dgm:pt>
    <dgm:pt modelId="{78A0DF64-B759-466E-9CD6-05BB89AD3C3F}" type="parTrans" cxnId="{EF1B2518-4328-48F7-954D-7989809F2F51}">
      <dgm:prSet/>
      <dgm:spPr/>
      <dgm:t>
        <a:bodyPr/>
        <a:lstStyle/>
        <a:p>
          <a:endParaRPr lang="en-US"/>
        </a:p>
      </dgm:t>
    </dgm:pt>
    <dgm:pt modelId="{E5FD19F2-A03D-49FF-9C33-AD2797B26599}" type="sibTrans" cxnId="{EF1B2518-4328-48F7-954D-7989809F2F51}">
      <dgm:prSet/>
      <dgm:spPr/>
      <dgm:t>
        <a:bodyPr/>
        <a:lstStyle/>
        <a:p>
          <a:endParaRPr lang="en-US"/>
        </a:p>
      </dgm:t>
    </dgm:pt>
    <dgm:pt modelId="{2F247B47-E41B-4166-897E-55F1F22F03A3}" type="pres">
      <dgm:prSet presAssocID="{ABA6821D-1005-41B1-99E0-F5DA098840A6}" presName="root" presStyleCnt="0">
        <dgm:presLayoutVars>
          <dgm:dir/>
          <dgm:resizeHandles val="exact"/>
        </dgm:presLayoutVars>
      </dgm:prSet>
      <dgm:spPr/>
    </dgm:pt>
    <dgm:pt modelId="{AFB6B8B4-EBDF-4FFD-99AD-25B94A3C2C57}" type="pres">
      <dgm:prSet presAssocID="{ABA6821D-1005-41B1-99E0-F5DA098840A6}" presName="container" presStyleCnt="0">
        <dgm:presLayoutVars>
          <dgm:dir/>
          <dgm:resizeHandles val="exact"/>
        </dgm:presLayoutVars>
      </dgm:prSet>
      <dgm:spPr/>
    </dgm:pt>
    <dgm:pt modelId="{24C568A7-F3D6-40EB-A921-DCD4B4DDD318}" type="pres">
      <dgm:prSet presAssocID="{A8867727-AA25-4BC1-8B62-D552F0E387D8}" presName="compNode" presStyleCnt="0"/>
      <dgm:spPr/>
    </dgm:pt>
    <dgm:pt modelId="{8F1CCF49-009E-43AB-AFCC-1F6701EB4539}" type="pres">
      <dgm:prSet presAssocID="{A8867727-AA25-4BC1-8B62-D552F0E387D8}" presName="iconBgRect" presStyleLbl="bgShp" presStyleIdx="0" presStyleCnt="7"/>
      <dgm:spPr/>
    </dgm:pt>
    <dgm:pt modelId="{8576B494-D20C-40A4-AB0E-2CC16AC66EBA}" type="pres">
      <dgm:prSet presAssocID="{A8867727-AA25-4BC1-8B62-D552F0E387D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érarchie"/>
        </a:ext>
      </dgm:extLst>
    </dgm:pt>
    <dgm:pt modelId="{C2508AA3-B378-431D-A67C-EB5739887A67}" type="pres">
      <dgm:prSet presAssocID="{A8867727-AA25-4BC1-8B62-D552F0E387D8}" presName="spaceRect" presStyleCnt="0"/>
      <dgm:spPr/>
    </dgm:pt>
    <dgm:pt modelId="{A577829F-8116-4D2D-985B-720F81EA0C07}" type="pres">
      <dgm:prSet presAssocID="{A8867727-AA25-4BC1-8B62-D552F0E387D8}" presName="textRect" presStyleLbl="revTx" presStyleIdx="0" presStyleCnt="7">
        <dgm:presLayoutVars>
          <dgm:chMax val="1"/>
          <dgm:chPref val="1"/>
        </dgm:presLayoutVars>
      </dgm:prSet>
      <dgm:spPr/>
    </dgm:pt>
    <dgm:pt modelId="{B7644413-1E89-4A54-A16B-3242E9334393}" type="pres">
      <dgm:prSet presAssocID="{B89E792D-4C43-4CD7-9019-AD4559E6A5AE}" presName="sibTrans" presStyleLbl="sibTrans2D1" presStyleIdx="0" presStyleCnt="0"/>
      <dgm:spPr/>
    </dgm:pt>
    <dgm:pt modelId="{F39ECEB2-C213-4549-B056-24FE2BC75BB2}" type="pres">
      <dgm:prSet presAssocID="{CEF946E0-8D6C-4147-B538-F40C532DC435}" presName="compNode" presStyleCnt="0"/>
      <dgm:spPr/>
    </dgm:pt>
    <dgm:pt modelId="{C245C0E7-6B78-4B83-B800-224A6AF97D68}" type="pres">
      <dgm:prSet presAssocID="{CEF946E0-8D6C-4147-B538-F40C532DC435}" presName="iconBgRect" presStyleLbl="bgShp" presStyleIdx="1" presStyleCnt="7"/>
      <dgm:spPr/>
    </dgm:pt>
    <dgm:pt modelId="{DA2595A3-A069-4C7D-A138-CBAEF87EC473}" type="pres">
      <dgm:prSet presAssocID="{CEF946E0-8D6C-4147-B538-F40C532DC43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015AB23F-26FE-4666-88FE-BCF57939632E}" type="pres">
      <dgm:prSet presAssocID="{CEF946E0-8D6C-4147-B538-F40C532DC435}" presName="spaceRect" presStyleCnt="0"/>
      <dgm:spPr/>
    </dgm:pt>
    <dgm:pt modelId="{9EA6CE47-B3CC-4894-9843-12A97AF4BC6C}" type="pres">
      <dgm:prSet presAssocID="{CEF946E0-8D6C-4147-B538-F40C532DC435}" presName="textRect" presStyleLbl="revTx" presStyleIdx="1" presStyleCnt="7">
        <dgm:presLayoutVars>
          <dgm:chMax val="1"/>
          <dgm:chPref val="1"/>
        </dgm:presLayoutVars>
      </dgm:prSet>
      <dgm:spPr/>
    </dgm:pt>
    <dgm:pt modelId="{96170EB5-3ACF-4D7D-AB71-918F49037C9E}" type="pres">
      <dgm:prSet presAssocID="{7326CEA2-8E87-4BE6-BAF8-7D9C3E00B43B}" presName="sibTrans" presStyleLbl="sibTrans2D1" presStyleIdx="0" presStyleCnt="0"/>
      <dgm:spPr/>
    </dgm:pt>
    <dgm:pt modelId="{FE7F659F-F8FC-432D-9430-B50E8C5FCBB9}" type="pres">
      <dgm:prSet presAssocID="{D347210F-9495-458F-B5CD-1D950BBD0CF0}" presName="compNode" presStyleCnt="0"/>
      <dgm:spPr/>
    </dgm:pt>
    <dgm:pt modelId="{7B76247B-B492-4E86-85F0-3AB501EA950F}" type="pres">
      <dgm:prSet presAssocID="{D347210F-9495-458F-B5CD-1D950BBD0CF0}" presName="iconBgRect" presStyleLbl="bgShp" presStyleIdx="2" presStyleCnt="7"/>
      <dgm:spPr/>
    </dgm:pt>
    <dgm:pt modelId="{30ED60DC-850B-44DB-9E56-347EFA0A9B37}" type="pres">
      <dgm:prSet presAssocID="{D347210F-9495-458F-B5CD-1D950BBD0CF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ignée de main"/>
        </a:ext>
      </dgm:extLst>
    </dgm:pt>
    <dgm:pt modelId="{CA1D6067-135C-4759-B259-DFDB64E2F0DE}" type="pres">
      <dgm:prSet presAssocID="{D347210F-9495-458F-B5CD-1D950BBD0CF0}" presName="spaceRect" presStyleCnt="0"/>
      <dgm:spPr/>
    </dgm:pt>
    <dgm:pt modelId="{DA2C9BBA-B083-4B1C-BF42-393021E1E36D}" type="pres">
      <dgm:prSet presAssocID="{D347210F-9495-458F-B5CD-1D950BBD0CF0}" presName="textRect" presStyleLbl="revTx" presStyleIdx="2" presStyleCnt="7">
        <dgm:presLayoutVars>
          <dgm:chMax val="1"/>
          <dgm:chPref val="1"/>
        </dgm:presLayoutVars>
      </dgm:prSet>
      <dgm:spPr/>
    </dgm:pt>
    <dgm:pt modelId="{7DDB7FB3-C776-4765-9B67-0F7CA712DF1B}" type="pres">
      <dgm:prSet presAssocID="{DC80353E-7DF5-4629-9E7E-C5A4311C961E}" presName="sibTrans" presStyleLbl="sibTrans2D1" presStyleIdx="0" presStyleCnt="0"/>
      <dgm:spPr/>
    </dgm:pt>
    <dgm:pt modelId="{A8F484CA-EDAD-4391-9D3F-DD5BC986B5D1}" type="pres">
      <dgm:prSet presAssocID="{5A110B24-D1F7-4135-BFAF-CC67FF8DA81D}" presName="compNode" presStyleCnt="0"/>
      <dgm:spPr/>
    </dgm:pt>
    <dgm:pt modelId="{FF8FB49F-E762-42E9-9A52-17D6B013A795}" type="pres">
      <dgm:prSet presAssocID="{5A110B24-D1F7-4135-BFAF-CC67FF8DA81D}" presName="iconBgRect" presStyleLbl="bgShp" presStyleIdx="3" presStyleCnt="7"/>
      <dgm:spPr/>
    </dgm:pt>
    <dgm:pt modelId="{48259D27-B1ED-4E7C-842D-FF4BFCD5805E}" type="pres">
      <dgm:prSet presAssocID="{5A110B24-D1F7-4135-BFAF-CC67FF8DA81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âtiment"/>
        </a:ext>
      </dgm:extLst>
    </dgm:pt>
    <dgm:pt modelId="{F1CC5332-7F27-4A87-8F8C-37E728253132}" type="pres">
      <dgm:prSet presAssocID="{5A110B24-D1F7-4135-BFAF-CC67FF8DA81D}" presName="spaceRect" presStyleCnt="0"/>
      <dgm:spPr/>
    </dgm:pt>
    <dgm:pt modelId="{7DC8D44B-A68C-45BC-9E1F-5464CD5FF537}" type="pres">
      <dgm:prSet presAssocID="{5A110B24-D1F7-4135-BFAF-CC67FF8DA81D}" presName="textRect" presStyleLbl="revTx" presStyleIdx="3" presStyleCnt="7">
        <dgm:presLayoutVars>
          <dgm:chMax val="1"/>
          <dgm:chPref val="1"/>
        </dgm:presLayoutVars>
      </dgm:prSet>
      <dgm:spPr/>
    </dgm:pt>
    <dgm:pt modelId="{2D89D6F1-3EA3-413F-95B6-652CC2009F94}" type="pres">
      <dgm:prSet presAssocID="{0F88D776-70C2-464A-BD78-68294CB76D0E}" presName="sibTrans" presStyleLbl="sibTrans2D1" presStyleIdx="0" presStyleCnt="0"/>
      <dgm:spPr/>
    </dgm:pt>
    <dgm:pt modelId="{317AAA47-2682-492F-9F2F-4FE8C758300E}" type="pres">
      <dgm:prSet presAssocID="{E6A8A3CB-0CEC-4B21-A4C6-9400C5B0FD7A}" presName="compNode" presStyleCnt="0"/>
      <dgm:spPr/>
    </dgm:pt>
    <dgm:pt modelId="{3F54FCB3-8A87-4278-9B49-D25559A4A9C1}" type="pres">
      <dgm:prSet presAssocID="{E6A8A3CB-0CEC-4B21-A4C6-9400C5B0FD7A}" presName="iconBgRect" presStyleLbl="bgShp" presStyleIdx="4" presStyleCnt="7"/>
      <dgm:spPr/>
    </dgm:pt>
    <dgm:pt modelId="{24F661B8-1617-439E-9B4C-657A039CBB24}" type="pres">
      <dgm:prSet presAssocID="{E6A8A3CB-0CEC-4B21-A4C6-9400C5B0FD7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che"/>
        </a:ext>
      </dgm:extLst>
    </dgm:pt>
    <dgm:pt modelId="{32E4E7E5-1281-4C7A-A32A-EDF650E58FE8}" type="pres">
      <dgm:prSet presAssocID="{E6A8A3CB-0CEC-4B21-A4C6-9400C5B0FD7A}" presName="spaceRect" presStyleCnt="0"/>
      <dgm:spPr/>
    </dgm:pt>
    <dgm:pt modelId="{FFC5B4BD-1A31-49F2-B426-51D5ECC95267}" type="pres">
      <dgm:prSet presAssocID="{E6A8A3CB-0CEC-4B21-A4C6-9400C5B0FD7A}" presName="textRect" presStyleLbl="revTx" presStyleIdx="4" presStyleCnt="7">
        <dgm:presLayoutVars>
          <dgm:chMax val="1"/>
          <dgm:chPref val="1"/>
        </dgm:presLayoutVars>
      </dgm:prSet>
      <dgm:spPr/>
    </dgm:pt>
    <dgm:pt modelId="{FBEB4C6C-6746-495B-B009-3DCC5B236083}" type="pres">
      <dgm:prSet presAssocID="{BA56F1C1-847F-4DC1-9E01-8CD783FCBAAE}" presName="sibTrans" presStyleLbl="sibTrans2D1" presStyleIdx="0" presStyleCnt="0"/>
      <dgm:spPr/>
    </dgm:pt>
    <dgm:pt modelId="{037E3274-272B-410D-A112-C111F473EFF5}" type="pres">
      <dgm:prSet presAssocID="{81F601D0-5327-4213-87BC-55D8EB135975}" presName="compNode" presStyleCnt="0"/>
      <dgm:spPr/>
    </dgm:pt>
    <dgm:pt modelId="{E20B250B-8B0F-40E2-B602-ED1C9164E228}" type="pres">
      <dgm:prSet presAssocID="{81F601D0-5327-4213-87BC-55D8EB135975}" presName="iconBgRect" presStyleLbl="bgShp" presStyleIdx="5" presStyleCnt="7"/>
      <dgm:spPr/>
    </dgm:pt>
    <dgm:pt modelId="{8D921C54-63D0-49A8-B0E5-3B75A085E34A}" type="pres">
      <dgm:prSet presAssocID="{81F601D0-5327-4213-87BC-55D8EB13597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Network Diagram"/>
        </a:ext>
      </dgm:extLst>
    </dgm:pt>
    <dgm:pt modelId="{E6FD32CB-B8D7-47B8-8193-6CEA2F2BBB29}" type="pres">
      <dgm:prSet presAssocID="{81F601D0-5327-4213-87BC-55D8EB135975}" presName="spaceRect" presStyleCnt="0"/>
      <dgm:spPr/>
    </dgm:pt>
    <dgm:pt modelId="{0BFB5709-35A5-4E52-8DE6-F61365E8D1B4}" type="pres">
      <dgm:prSet presAssocID="{81F601D0-5327-4213-87BC-55D8EB135975}" presName="textRect" presStyleLbl="revTx" presStyleIdx="5" presStyleCnt="7">
        <dgm:presLayoutVars>
          <dgm:chMax val="1"/>
          <dgm:chPref val="1"/>
        </dgm:presLayoutVars>
      </dgm:prSet>
      <dgm:spPr/>
    </dgm:pt>
    <dgm:pt modelId="{CB1841C8-40EB-4F37-9E5C-6507B4B22FE7}" type="pres">
      <dgm:prSet presAssocID="{FD58D03D-80F9-4175-910A-DF2F96A65680}" presName="sibTrans" presStyleLbl="sibTrans2D1" presStyleIdx="0" presStyleCnt="0"/>
      <dgm:spPr/>
    </dgm:pt>
    <dgm:pt modelId="{6A85D1E5-5695-44F3-95D1-94280B231771}" type="pres">
      <dgm:prSet presAssocID="{E0E8CBFF-9BDB-467B-8056-4116DB69696B}" presName="compNode" presStyleCnt="0"/>
      <dgm:spPr/>
    </dgm:pt>
    <dgm:pt modelId="{B600227D-5EDA-4609-8501-5645D3FD45CE}" type="pres">
      <dgm:prSet presAssocID="{E0E8CBFF-9BDB-467B-8056-4116DB69696B}" presName="iconBgRect" presStyleLbl="bgShp" presStyleIdx="6" presStyleCnt="7"/>
      <dgm:spPr/>
    </dgm:pt>
    <dgm:pt modelId="{693A962B-5645-4F00-B514-3540517EF200}" type="pres">
      <dgm:prSet presAssocID="{E0E8CBFF-9BDB-467B-8056-4116DB69696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Utilisateur"/>
        </a:ext>
      </dgm:extLst>
    </dgm:pt>
    <dgm:pt modelId="{F654DB3C-48EE-4FF7-BCD1-7F1052B8F0A3}" type="pres">
      <dgm:prSet presAssocID="{E0E8CBFF-9BDB-467B-8056-4116DB69696B}" presName="spaceRect" presStyleCnt="0"/>
      <dgm:spPr/>
    </dgm:pt>
    <dgm:pt modelId="{DE277736-B65F-4CA1-B289-39C5B8B2C92C}" type="pres">
      <dgm:prSet presAssocID="{E0E8CBFF-9BDB-467B-8056-4116DB69696B}" presName="textRect" presStyleLbl="revTx" presStyleIdx="6" presStyleCnt="7">
        <dgm:presLayoutVars>
          <dgm:chMax val="1"/>
          <dgm:chPref val="1"/>
        </dgm:presLayoutVars>
      </dgm:prSet>
      <dgm:spPr/>
    </dgm:pt>
  </dgm:ptLst>
  <dgm:cxnLst>
    <dgm:cxn modelId="{C0920600-6B04-49A5-B591-A33FC9CFBCFB}" type="presOf" srcId="{CEF946E0-8D6C-4147-B538-F40C532DC435}" destId="{9EA6CE47-B3CC-4894-9843-12A97AF4BC6C}" srcOrd="0" destOrd="0" presId="urn:microsoft.com/office/officeart/2018/2/layout/IconCircleList"/>
    <dgm:cxn modelId="{92980B01-C273-4872-B58F-DCFD1C9BEC15}" type="presOf" srcId="{E6A8A3CB-0CEC-4B21-A4C6-9400C5B0FD7A}" destId="{FFC5B4BD-1A31-49F2-B426-51D5ECC95267}" srcOrd="0" destOrd="0" presId="urn:microsoft.com/office/officeart/2018/2/layout/IconCircleList"/>
    <dgm:cxn modelId="{219A040C-806E-450C-9D04-611053744C4F}" type="presOf" srcId="{81F601D0-5327-4213-87BC-55D8EB135975}" destId="{0BFB5709-35A5-4E52-8DE6-F61365E8D1B4}" srcOrd="0" destOrd="0" presId="urn:microsoft.com/office/officeart/2018/2/layout/IconCircleList"/>
    <dgm:cxn modelId="{F90FB70F-2EC1-4600-9C70-3BF73916BA59}" type="presOf" srcId="{0F88D776-70C2-464A-BD78-68294CB76D0E}" destId="{2D89D6F1-3EA3-413F-95B6-652CC2009F94}" srcOrd="0" destOrd="0" presId="urn:microsoft.com/office/officeart/2018/2/layout/IconCircleList"/>
    <dgm:cxn modelId="{62AED114-0088-4E79-9D13-A8557BC7487A}" type="presOf" srcId="{ABA6821D-1005-41B1-99E0-F5DA098840A6}" destId="{2F247B47-E41B-4166-897E-55F1F22F03A3}" srcOrd="0" destOrd="0" presId="urn:microsoft.com/office/officeart/2018/2/layout/IconCircleList"/>
    <dgm:cxn modelId="{EF1B2518-4328-48F7-954D-7989809F2F51}" srcId="{ABA6821D-1005-41B1-99E0-F5DA098840A6}" destId="{E0E8CBFF-9BDB-467B-8056-4116DB69696B}" srcOrd="6" destOrd="0" parTransId="{78A0DF64-B759-466E-9CD6-05BB89AD3C3F}" sibTransId="{E5FD19F2-A03D-49FF-9C33-AD2797B26599}"/>
    <dgm:cxn modelId="{4B2D3C21-D6E4-43DB-BF97-9F4CEF2100C7}" type="presOf" srcId="{B89E792D-4C43-4CD7-9019-AD4559E6A5AE}" destId="{B7644413-1E89-4A54-A16B-3242E9334393}" srcOrd="0" destOrd="0" presId="urn:microsoft.com/office/officeart/2018/2/layout/IconCircleList"/>
    <dgm:cxn modelId="{E93EDE28-6055-456C-82ED-0D56CD44AEF1}" type="presOf" srcId="{A8867727-AA25-4BC1-8B62-D552F0E387D8}" destId="{A577829F-8116-4D2D-985B-720F81EA0C07}" srcOrd="0" destOrd="0" presId="urn:microsoft.com/office/officeart/2018/2/layout/IconCircleList"/>
    <dgm:cxn modelId="{2346D232-1051-4C2A-982D-40EE462E4758}" type="presOf" srcId="{D347210F-9495-458F-B5CD-1D950BBD0CF0}" destId="{DA2C9BBA-B083-4B1C-BF42-393021E1E36D}" srcOrd="0" destOrd="0" presId="urn:microsoft.com/office/officeart/2018/2/layout/IconCircleList"/>
    <dgm:cxn modelId="{134E833D-8DF2-4C0F-A9F1-558BB6C4C664}" type="presOf" srcId="{5A110B24-D1F7-4135-BFAF-CC67FF8DA81D}" destId="{7DC8D44B-A68C-45BC-9E1F-5464CD5FF537}" srcOrd="0" destOrd="0" presId="urn:microsoft.com/office/officeart/2018/2/layout/IconCircleList"/>
    <dgm:cxn modelId="{9D16C93E-90D7-4B91-A99C-F55DBA34A1E6}" srcId="{ABA6821D-1005-41B1-99E0-F5DA098840A6}" destId="{CEF946E0-8D6C-4147-B538-F40C532DC435}" srcOrd="1" destOrd="0" parTransId="{A8E1AED1-1488-445A-A0AA-32BE6172A4F7}" sibTransId="{7326CEA2-8E87-4BE6-BAF8-7D9C3E00B43B}"/>
    <dgm:cxn modelId="{D80CEE40-1038-4FAF-8F82-A42225B3FE40}" srcId="{ABA6821D-1005-41B1-99E0-F5DA098840A6}" destId="{E6A8A3CB-0CEC-4B21-A4C6-9400C5B0FD7A}" srcOrd="4" destOrd="0" parTransId="{7E66D964-76AF-4AC8-B3E6-264BECCCED8A}" sibTransId="{BA56F1C1-847F-4DC1-9E01-8CD783FCBAAE}"/>
    <dgm:cxn modelId="{7B6BE562-F744-4E99-A76D-F5DB6224FB26}" type="presOf" srcId="{DC80353E-7DF5-4629-9E7E-C5A4311C961E}" destId="{7DDB7FB3-C776-4765-9B67-0F7CA712DF1B}" srcOrd="0" destOrd="0" presId="urn:microsoft.com/office/officeart/2018/2/layout/IconCircleList"/>
    <dgm:cxn modelId="{1B300E65-CFEE-4EB7-B1A8-518D0BC03BE6}" type="presOf" srcId="{7326CEA2-8E87-4BE6-BAF8-7D9C3E00B43B}" destId="{96170EB5-3ACF-4D7D-AB71-918F49037C9E}" srcOrd="0" destOrd="0" presId="urn:microsoft.com/office/officeart/2018/2/layout/IconCircleList"/>
    <dgm:cxn modelId="{A15BE647-4BB7-4412-85E3-FE227196D702}" srcId="{ABA6821D-1005-41B1-99E0-F5DA098840A6}" destId="{D347210F-9495-458F-B5CD-1D950BBD0CF0}" srcOrd="2" destOrd="0" parTransId="{AEFBF6DA-F24F-4E7F-8D0A-EF482E1D70E3}" sibTransId="{DC80353E-7DF5-4629-9E7E-C5A4311C961E}"/>
    <dgm:cxn modelId="{E092F486-9DE9-45E5-AD14-DAFFE2921A66}" srcId="{ABA6821D-1005-41B1-99E0-F5DA098840A6}" destId="{81F601D0-5327-4213-87BC-55D8EB135975}" srcOrd="5" destOrd="0" parTransId="{DD559CFB-38A0-430D-A14D-05D3AEAC8BCC}" sibTransId="{FD58D03D-80F9-4175-910A-DF2F96A65680}"/>
    <dgm:cxn modelId="{F3AD8198-852C-49E7-8C65-45FEE3D35B21}" type="presOf" srcId="{FD58D03D-80F9-4175-910A-DF2F96A65680}" destId="{CB1841C8-40EB-4F37-9E5C-6507B4B22FE7}" srcOrd="0" destOrd="0" presId="urn:microsoft.com/office/officeart/2018/2/layout/IconCircleList"/>
    <dgm:cxn modelId="{DDB09FAA-27C1-4CBA-9A46-3E118FBD6D83}" srcId="{ABA6821D-1005-41B1-99E0-F5DA098840A6}" destId="{5A110B24-D1F7-4135-BFAF-CC67FF8DA81D}" srcOrd="3" destOrd="0" parTransId="{6B7A5E45-CB70-4778-BBC1-13024AA34B76}" sibTransId="{0F88D776-70C2-464A-BD78-68294CB76D0E}"/>
    <dgm:cxn modelId="{D686F3BB-FEC8-45C3-A9A2-7D564CEC6B6A}" type="presOf" srcId="{BA56F1C1-847F-4DC1-9E01-8CD783FCBAAE}" destId="{FBEB4C6C-6746-495B-B009-3DCC5B236083}" srcOrd="0" destOrd="0" presId="urn:microsoft.com/office/officeart/2018/2/layout/IconCircleList"/>
    <dgm:cxn modelId="{18FE08BD-817B-4B9F-8A2B-39CA26C37942}" type="presOf" srcId="{E0E8CBFF-9BDB-467B-8056-4116DB69696B}" destId="{DE277736-B65F-4CA1-B289-39C5B8B2C92C}" srcOrd="0" destOrd="0" presId="urn:microsoft.com/office/officeart/2018/2/layout/IconCircleList"/>
    <dgm:cxn modelId="{6F8674DC-4161-4AC3-A525-B37567DCFA74}" srcId="{ABA6821D-1005-41B1-99E0-F5DA098840A6}" destId="{A8867727-AA25-4BC1-8B62-D552F0E387D8}" srcOrd="0" destOrd="0" parTransId="{13EC1FA6-D7CF-4BC6-B24D-2D5A390EE0BF}" sibTransId="{B89E792D-4C43-4CD7-9019-AD4559E6A5AE}"/>
    <dgm:cxn modelId="{901F4059-5771-4CF4-AE87-13163573D0C1}" type="presParOf" srcId="{2F247B47-E41B-4166-897E-55F1F22F03A3}" destId="{AFB6B8B4-EBDF-4FFD-99AD-25B94A3C2C57}" srcOrd="0" destOrd="0" presId="urn:microsoft.com/office/officeart/2018/2/layout/IconCircleList"/>
    <dgm:cxn modelId="{0AE76E8F-7B36-48C6-B1A2-D10E2F81A37C}" type="presParOf" srcId="{AFB6B8B4-EBDF-4FFD-99AD-25B94A3C2C57}" destId="{24C568A7-F3D6-40EB-A921-DCD4B4DDD318}" srcOrd="0" destOrd="0" presId="urn:microsoft.com/office/officeart/2018/2/layout/IconCircleList"/>
    <dgm:cxn modelId="{FC0F219C-BA01-4636-8CA3-CF251F66A435}" type="presParOf" srcId="{24C568A7-F3D6-40EB-A921-DCD4B4DDD318}" destId="{8F1CCF49-009E-43AB-AFCC-1F6701EB4539}" srcOrd="0" destOrd="0" presId="urn:microsoft.com/office/officeart/2018/2/layout/IconCircleList"/>
    <dgm:cxn modelId="{29F32AD5-175C-48C7-8DD1-CE680EFE372F}" type="presParOf" srcId="{24C568A7-F3D6-40EB-A921-DCD4B4DDD318}" destId="{8576B494-D20C-40A4-AB0E-2CC16AC66EBA}" srcOrd="1" destOrd="0" presId="urn:microsoft.com/office/officeart/2018/2/layout/IconCircleList"/>
    <dgm:cxn modelId="{72D09910-52AF-424B-BBCB-4599D2816B3F}" type="presParOf" srcId="{24C568A7-F3D6-40EB-A921-DCD4B4DDD318}" destId="{C2508AA3-B378-431D-A67C-EB5739887A67}" srcOrd="2" destOrd="0" presId="urn:microsoft.com/office/officeart/2018/2/layout/IconCircleList"/>
    <dgm:cxn modelId="{D93799B7-D333-40D2-AED9-7C4772E28B60}" type="presParOf" srcId="{24C568A7-F3D6-40EB-A921-DCD4B4DDD318}" destId="{A577829F-8116-4D2D-985B-720F81EA0C07}" srcOrd="3" destOrd="0" presId="urn:microsoft.com/office/officeart/2018/2/layout/IconCircleList"/>
    <dgm:cxn modelId="{B640C17F-FB43-449F-BDFD-469E0EB58471}" type="presParOf" srcId="{AFB6B8B4-EBDF-4FFD-99AD-25B94A3C2C57}" destId="{B7644413-1E89-4A54-A16B-3242E9334393}" srcOrd="1" destOrd="0" presId="urn:microsoft.com/office/officeart/2018/2/layout/IconCircleList"/>
    <dgm:cxn modelId="{5F82C350-0339-4B39-A5C9-14F8558E9E04}" type="presParOf" srcId="{AFB6B8B4-EBDF-4FFD-99AD-25B94A3C2C57}" destId="{F39ECEB2-C213-4549-B056-24FE2BC75BB2}" srcOrd="2" destOrd="0" presId="urn:microsoft.com/office/officeart/2018/2/layout/IconCircleList"/>
    <dgm:cxn modelId="{A4B7B46B-B72C-4445-BE7B-D254AEEE8246}" type="presParOf" srcId="{F39ECEB2-C213-4549-B056-24FE2BC75BB2}" destId="{C245C0E7-6B78-4B83-B800-224A6AF97D68}" srcOrd="0" destOrd="0" presId="urn:microsoft.com/office/officeart/2018/2/layout/IconCircleList"/>
    <dgm:cxn modelId="{15E5601D-97F8-4315-A27F-154F2FB49435}" type="presParOf" srcId="{F39ECEB2-C213-4549-B056-24FE2BC75BB2}" destId="{DA2595A3-A069-4C7D-A138-CBAEF87EC473}" srcOrd="1" destOrd="0" presId="urn:microsoft.com/office/officeart/2018/2/layout/IconCircleList"/>
    <dgm:cxn modelId="{3B110536-F779-4E09-B9FC-0A9111940353}" type="presParOf" srcId="{F39ECEB2-C213-4549-B056-24FE2BC75BB2}" destId="{015AB23F-26FE-4666-88FE-BCF57939632E}" srcOrd="2" destOrd="0" presId="urn:microsoft.com/office/officeart/2018/2/layout/IconCircleList"/>
    <dgm:cxn modelId="{A4029753-6312-4F8A-8FCD-E47B4E3FE339}" type="presParOf" srcId="{F39ECEB2-C213-4549-B056-24FE2BC75BB2}" destId="{9EA6CE47-B3CC-4894-9843-12A97AF4BC6C}" srcOrd="3" destOrd="0" presId="urn:microsoft.com/office/officeart/2018/2/layout/IconCircleList"/>
    <dgm:cxn modelId="{36331CE7-7221-48D1-BE05-FBE1EE1CAC64}" type="presParOf" srcId="{AFB6B8B4-EBDF-4FFD-99AD-25B94A3C2C57}" destId="{96170EB5-3ACF-4D7D-AB71-918F49037C9E}" srcOrd="3" destOrd="0" presId="urn:microsoft.com/office/officeart/2018/2/layout/IconCircleList"/>
    <dgm:cxn modelId="{26D7E4EE-E7FB-43F9-BA3C-6419CAB3A2CB}" type="presParOf" srcId="{AFB6B8B4-EBDF-4FFD-99AD-25B94A3C2C57}" destId="{FE7F659F-F8FC-432D-9430-B50E8C5FCBB9}" srcOrd="4" destOrd="0" presId="urn:microsoft.com/office/officeart/2018/2/layout/IconCircleList"/>
    <dgm:cxn modelId="{F8727C8E-3D0C-4827-AB7C-08248ECDB008}" type="presParOf" srcId="{FE7F659F-F8FC-432D-9430-B50E8C5FCBB9}" destId="{7B76247B-B492-4E86-85F0-3AB501EA950F}" srcOrd="0" destOrd="0" presId="urn:microsoft.com/office/officeart/2018/2/layout/IconCircleList"/>
    <dgm:cxn modelId="{32F7B23F-ADFF-4F17-AE3F-8E4F45E5E5EA}" type="presParOf" srcId="{FE7F659F-F8FC-432D-9430-B50E8C5FCBB9}" destId="{30ED60DC-850B-44DB-9E56-347EFA0A9B37}" srcOrd="1" destOrd="0" presId="urn:microsoft.com/office/officeart/2018/2/layout/IconCircleList"/>
    <dgm:cxn modelId="{EBD4A8D5-DA98-43D0-AB1A-72BAB9CCB5DC}" type="presParOf" srcId="{FE7F659F-F8FC-432D-9430-B50E8C5FCBB9}" destId="{CA1D6067-135C-4759-B259-DFDB64E2F0DE}" srcOrd="2" destOrd="0" presId="urn:microsoft.com/office/officeart/2018/2/layout/IconCircleList"/>
    <dgm:cxn modelId="{ED78E03D-9EAE-4B47-B98A-B747986AD89D}" type="presParOf" srcId="{FE7F659F-F8FC-432D-9430-B50E8C5FCBB9}" destId="{DA2C9BBA-B083-4B1C-BF42-393021E1E36D}" srcOrd="3" destOrd="0" presId="urn:microsoft.com/office/officeart/2018/2/layout/IconCircleList"/>
    <dgm:cxn modelId="{073C2C1D-7B99-480F-81E2-E86C54D3B3B9}" type="presParOf" srcId="{AFB6B8B4-EBDF-4FFD-99AD-25B94A3C2C57}" destId="{7DDB7FB3-C776-4765-9B67-0F7CA712DF1B}" srcOrd="5" destOrd="0" presId="urn:microsoft.com/office/officeart/2018/2/layout/IconCircleList"/>
    <dgm:cxn modelId="{4AC3CC87-192D-4B34-AC2D-78443E78CA85}" type="presParOf" srcId="{AFB6B8B4-EBDF-4FFD-99AD-25B94A3C2C57}" destId="{A8F484CA-EDAD-4391-9D3F-DD5BC986B5D1}" srcOrd="6" destOrd="0" presId="urn:microsoft.com/office/officeart/2018/2/layout/IconCircleList"/>
    <dgm:cxn modelId="{D7F00234-00AF-44D4-BE43-B8D966BDE843}" type="presParOf" srcId="{A8F484CA-EDAD-4391-9D3F-DD5BC986B5D1}" destId="{FF8FB49F-E762-42E9-9A52-17D6B013A795}" srcOrd="0" destOrd="0" presId="urn:microsoft.com/office/officeart/2018/2/layout/IconCircleList"/>
    <dgm:cxn modelId="{CABE502D-4F83-48BC-8274-A582BC485771}" type="presParOf" srcId="{A8F484CA-EDAD-4391-9D3F-DD5BC986B5D1}" destId="{48259D27-B1ED-4E7C-842D-FF4BFCD5805E}" srcOrd="1" destOrd="0" presId="urn:microsoft.com/office/officeart/2018/2/layout/IconCircleList"/>
    <dgm:cxn modelId="{164366FE-1E51-4A67-B1BF-150241A75EF8}" type="presParOf" srcId="{A8F484CA-EDAD-4391-9D3F-DD5BC986B5D1}" destId="{F1CC5332-7F27-4A87-8F8C-37E728253132}" srcOrd="2" destOrd="0" presId="urn:microsoft.com/office/officeart/2018/2/layout/IconCircleList"/>
    <dgm:cxn modelId="{537541BE-70B5-4A38-AD18-2050FFFEFA4B}" type="presParOf" srcId="{A8F484CA-EDAD-4391-9D3F-DD5BC986B5D1}" destId="{7DC8D44B-A68C-45BC-9E1F-5464CD5FF537}" srcOrd="3" destOrd="0" presId="urn:microsoft.com/office/officeart/2018/2/layout/IconCircleList"/>
    <dgm:cxn modelId="{E59BECF0-20E4-49A7-8DC2-BB50BFF6DEF5}" type="presParOf" srcId="{AFB6B8B4-EBDF-4FFD-99AD-25B94A3C2C57}" destId="{2D89D6F1-3EA3-413F-95B6-652CC2009F94}" srcOrd="7" destOrd="0" presId="urn:microsoft.com/office/officeart/2018/2/layout/IconCircleList"/>
    <dgm:cxn modelId="{3879CE46-74AF-47CA-853C-EC37D5AAA27B}" type="presParOf" srcId="{AFB6B8B4-EBDF-4FFD-99AD-25B94A3C2C57}" destId="{317AAA47-2682-492F-9F2F-4FE8C758300E}" srcOrd="8" destOrd="0" presId="urn:microsoft.com/office/officeart/2018/2/layout/IconCircleList"/>
    <dgm:cxn modelId="{A3DADBE5-5527-44D9-B80C-F3F03875028E}" type="presParOf" srcId="{317AAA47-2682-492F-9F2F-4FE8C758300E}" destId="{3F54FCB3-8A87-4278-9B49-D25559A4A9C1}" srcOrd="0" destOrd="0" presId="urn:microsoft.com/office/officeart/2018/2/layout/IconCircleList"/>
    <dgm:cxn modelId="{8ADA6B79-964D-42C6-BBF2-6BEBBC570978}" type="presParOf" srcId="{317AAA47-2682-492F-9F2F-4FE8C758300E}" destId="{24F661B8-1617-439E-9B4C-657A039CBB24}" srcOrd="1" destOrd="0" presId="urn:microsoft.com/office/officeart/2018/2/layout/IconCircleList"/>
    <dgm:cxn modelId="{A59A5225-F408-47EE-BC4E-E3861FFF0675}" type="presParOf" srcId="{317AAA47-2682-492F-9F2F-4FE8C758300E}" destId="{32E4E7E5-1281-4C7A-A32A-EDF650E58FE8}" srcOrd="2" destOrd="0" presId="urn:microsoft.com/office/officeart/2018/2/layout/IconCircleList"/>
    <dgm:cxn modelId="{29A69359-D5BA-439E-9F43-93DE5C118F96}" type="presParOf" srcId="{317AAA47-2682-492F-9F2F-4FE8C758300E}" destId="{FFC5B4BD-1A31-49F2-B426-51D5ECC95267}" srcOrd="3" destOrd="0" presId="urn:microsoft.com/office/officeart/2018/2/layout/IconCircleList"/>
    <dgm:cxn modelId="{0F7CA0D1-76F7-450B-89A3-170D7A18D9BB}" type="presParOf" srcId="{AFB6B8B4-EBDF-4FFD-99AD-25B94A3C2C57}" destId="{FBEB4C6C-6746-495B-B009-3DCC5B236083}" srcOrd="9" destOrd="0" presId="urn:microsoft.com/office/officeart/2018/2/layout/IconCircleList"/>
    <dgm:cxn modelId="{5A144F57-B1CB-4EB8-A571-2BBCEA58E5CC}" type="presParOf" srcId="{AFB6B8B4-EBDF-4FFD-99AD-25B94A3C2C57}" destId="{037E3274-272B-410D-A112-C111F473EFF5}" srcOrd="10" destOrd="0" presId="urn:microsoft.com/office/officeart/2018/2/layout/IconCircleList"/>
    <dgm:cxn modelId="{F4D330BA-7F38-4398-98F3-1F79B0E2B7B0}" type="presParOf" srcId="{037E3274-272B-410D-A112-C111F473EFF5}" destId="{E20B250B-8B0F-40E2-B602-ED1C9164E228}" srcOrd="0" destOrd="0" presId="urn:microsoft.com/office/officeart/2018/2/layout/IconCircleList"/>
    <dgm:cxn modelId="{6B4B72C8-1EBE-4D11-82A5-771CE764E20D}" type="presParOf" srcId="{037E3274-272B-410D-A112-C111F473EFF5}" destId="{8D921C54-63D0-49A8-B0E5-3B75A085E34A}" srcOrd="1" destOrd="0" presId="urn:microsoft.com/office/officeart/2018/2/layout/IconCircleList"/>
    <dgm:cxn modelId="{66EC8390-4327-4252-A60C-3202B1B9E3D3}" type="presParOf" srcId="{037E3274-272B-410D-A112-C111F473EFF5}" destId="{E6FD32CB-B8D7-47B8-8193-6CEA2F2BBB29}" srcOrd="2" destOrd="0" presId="urn:microsoft.com/office/officeart/2018/2/layout/IconCircleList"/>
    <dgm:cxn modelId="{A843A815-20FF-49E9-B624-464CF2D101D4}" type="presParOf" srcId="{037E3274-272B-410D-A112-C111F473EFF5}" destId="{0BFB5709-35A5-4E52-8DE6-F61365E8D1B4}" srcOrd="3" destOrd="0" presId="urn:microsoft.com/office/officeart/2018/2/layout/IconCircleList"/>
    <dgm:cxn modelId="{D2782D95-6ACD-4ACA-8F18-AC3F98243662}" type="presParOf" srcId="{AFB6B8B4-EBDF-4FFD-99AD-25B94A3C2C57}" destId="{CB1841C8-40EB-4F37-9E5C-6507B4B22FE7}" srcOrd="11" destOrd="0" presId="urn:microsoft.com/office/officeart/2018/2/layout/IconCircleList"/>
    <dgm:cxn modelId="{F935F2C4-8E94-47FD-AAD8-5D6EADFEC773}" type="presParOf" srcId="{AFB6B8B4-EBDF-4FFD-99AD-25B94A3C2C57}" destId="{6A85D1E5-5695-44F3-95D1-94280B231771}" srcOrd="12" destOrd="0" presId="urn:microsoft.com/office/officeart/2018/2/layout/IconCircleList"/>
    <dgm:cxn modelId="{4C2E7DA4-F914-4E07-91F9-044B0539A61A}" type="presParOf" srcId="{6A85D1E5-5695-44F3-95D1-94280B231771}" destId="{B600227D-5EDA-4609-8501-5645D3FD45CE}" srcOrd="0" destOrd="0" presId="urn:microsoft.com/office/officeart/2018/2/layout/IconCircleList"/>
    <dgm:cxn modelId="{F3FC991A-E1A1-4543-BE34-DF121087597A}" type="presParOf" srcId="{6A85D1E5-5695-44F3-95D1-94280B231771}" destId="{693A962B-5645-4F00-B514-3540517EF200}" srcOrd="1" destOrd="0" presId="urn:microsoft.com/office/officeart/2018/2/layout/IconCircleList"/>
    <dgm:cxn modelId="{6E4FFCC5-F49A-42EE-A21E-4FC961F1C8EF}" type="presParOf" srcId="{6A85D1E5-5695-44F3-95D1-94280B231771}" destId="{F654DB3C-48EE-4FF7-BCD1-7F1052B8F0A3}" srcOrd="2" destOrd="0" presId="urn:microsoft.com/office/officeart/2018/2/layout/IconCircleList"/>
    <dgm:cxn modelId="{9781144B-D848-499D-863A-607256226EF5}" type="presParOf" srcId="{6A85D1E5-5695-44F3-95D1-94280B231771}" destId="{DE277736-B65F-4CA1-B289-39C5B8B2C92C}"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1CA45B-196A-47E6-BFC9-D0DAC6A7336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462A727-DFBC-4F6F-8855-C881ECE7E89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a:t>
          </a:r>
          <a:r>
            <a:rPr lang="fr-FR" dirty="0" err="1">
              <a:solidFill>
                <a:schemeClr val="bg1"/>
              </a:solidFill>
            </a:rPr>
            <a:t>build</a:t>
          </a:r>
          <a:r>
            <a:rPr lang="fr-FR" dirty="0">
              <a:solidFill>
                <a:schemeClr val="bg1"/>
              </a:solidFill>
            </a:rPr>
            <a:t> » : Construire une image à partir d’un </a:t>
          </a:r>
          <a:r>
            <a:rPr lang="fr-FR" dirty="0" err="1">
              <a:solidFill>
                <a:schemeClr val="bg1"/>
              </a:solidFill>
            </a:rPr>
            <a:t>Dockerfile</a:t>
          </a:r>
          <a:r>
            <a:rPr lang="fr-FR" dirty="0">
              <a:solidFill>
                <a:schemeClr val="bg1"/>
              </a:solidFill>
            </a:rPr>
            <a:t>.</a:t>
          </a:r>
          <a:endParaRPr lang="en-US" dirty="0">
            <a:solidFill>
              <a:schemeClr val="bg1"/>
            </a:solidFill>
          </a:endParaRPr>
        </a:p>
      </dgm:t>
    </dgm:pt>
    <dgm:pt modelId="{B224E172-B17C-4D78-A51B-A3930BCD0328}" type="parTrans" cxnId="{C71B4F96-D605-4DA3-A1E2-4989E90541DF}">
      <dgm:prSet/>
      <dgm:spPr/>
      <dgm:t>
        <a:bodyPr/>
        <a:lstStyle/>
        <a:p>
          <a:endParaRPr lang="en-US"/>
        </a:p>
      </dgm:t>
    </dgm:pt>
    <dgm:pt modelId="{C18E42D2-41DD-4B97-A708-BB2012C08394}" type="sibTrans" cxnId="{C71B4F96-D605-4DA3-A1E2-4989E90541DF}">
      <dgm:prSet/>
      <dgm:spPr/>
      <dgm:t>
        <a:bodyPr/>
        <a:lstStyle/>
        <a:p>
          <a:pPr>
            <a:lnSpc>
              <a:spcPct val="100000"/>
            </a:lnSpc>
          </a:pPr>
          <a:endParaRPr lang="en-US"/>
        </a:p>
      </dgm:t>
    </dgm:pt>
    <dgm:pt modelId="{D5BB2F97-43A6-4EEB-AE1C-08F8C0AFFDD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run » : Démarrer un conteneur à partir d’une image.</a:t>
          </a:r>
          <a:endParaRPr lang="en-US" dirty="0">
            <a:solidFill>
              <a:schemeClr val="bg1"/>
            </a:solidFill>
          </a:endParaRPr>
        </a:p>
      </dgm:t>
    </dgm:pt>
    <dgm:pt modelId="{567C573E-DE8D-47F1-94C7-DCF1684D2C6C}" type="parTrans" cxnId="{31DEE085-B206-4FF1-A9CA-8BEF410B9741}">
      <dgm:prSet/>
      <dgm:spPr/>
      <dgm:t>
        <a:bodyPr/>
        <a:lstStyle/>
        <a:p>
          <a:endParaRPr lang="en-US"/>
        </a:p>
      </dgm:t>
    </dgm:pt>
    <dgm:pt modelId="{A05EC48C-DC6E-4363-AE2D-CCABA6A1A556}" type="sibTrans" cxnId="{31DEE085-B206-4FF1-A9CA-8BEF410B9741}">
      <dgm:prSet/>
      <dgm:spPr/>
      <dgm:t>
        <a:bodyPr/>
        <a:lstStyle/>
        <a:p>
          <a:pPr>
            <a:lnSpc>
              <a:spcPct val="100000"/>
            </a:lnSpc>
          </a:pPr>
          <a:endParaRPr lang="en-US"/>
        </a:p>
      </dgm:t>
    </dgm:pt>
    <dgm:pt modelId="{41B94AA2-3D54-4CDB-9D00-66D5BA35043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headEnd type="none" w="med" len="med"/>
          <a:tailEnd type="none" w="med" len="med"/>
        </a:ln>
      </dgm:spPr>
      <dgm:t>
        <a:bodyPr/>
        <a:lstStyle/>
        <a:p>
          <a:pPr>
            <a:lnSpc>
              <a:spcPct val="100000"/>
            </a:lnSpc>
          </a:pPr>
          <a:r>
            <a:rPr lang="fr-FR" dirty="0">
              <a:solidFill>
                <a:schemeClr val="bg1"/>
              </a:solidFill>
            </a:rPr>
            <a:t>« docker </a:t>
          </a:r>
          <a:r>
            <a:rPr lang="fr-FR" dirty="0" err="1">
              <a:solidFill>
                <a:schemeClr val="bg1"/>
              </a:solidFill>
            </a:rPr>
            <a:t>ps</a:t>
          </a:r>
          <a:r>
            <a:rPr lang="fr-FR" dirty="0">
              <a:solidFill>
                <a:schemeClr val="bg1"/>
              </a:solidFill>
            </a:rPr>
            <a:t> » :Lister les conteneurs en cours d’exécution.</a:t>
          </a:r>
          <a:endParaRPr lang="en-US" dirty="0">
            <a:solidFill>
              <a:schemeClr val="bg1"/>
            </a:solidFill>
          </a:endParaRPr>
        </a:p>
      </dgm:t>
    </dgm:pt>
    <dgm:pt modelId="{052B9AC1-197F-4CC6-8505-406E70057090}" type="parTrans" cxnId="{0598D317-8DB7-44E6-A28D-94E88086E611}">
      <dgm:prSet/>
      <dgm:spPr/>
      <dgm:t>
        <a:bodyPr/>
        <a:lstStyle/>
        <a:p>
          <a:endParaRPr lang="en-US"/>
        </a:p>
      </dgm:t>
    </dgm:pt>
    <dgm:pt modelId="{92FCA835-C79C-4CF4-8AED-2F9BAB04CF80}" type="sibTrans" cxnId="{0598D317-8DB7-44E6-A28D-94E88086E611}">
      <dgm:prSet/>
      <dgm:spPr/>
      <dgm:t>
        <a:bodyPr/>
        <a:lstStyle/>
        <a:p>
          <a:pPr>
            <a:lnSpc>
              <a:spcPct val="100000"/>
            </a:lnSpc>
          </a:pPr>
          <a:endParaRPr lang="en-US"/>
        </a:p>
      </dgm:t>
    </dgm:pt>
    <dgm:pt modelId="{572B46E7-E130-4DE8-8E43-FEC0A65B3F3C}">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stop » : Arrêter un conteneur.</a:t>
          </a:r>
          <a:endParaRPr lang="en-US" dirty="0">
            <a:solidFill>
              <a:schemeClr val="bg1"/>
            </a:solidFill>
          </a:endParaRPr>
        </a:p>
      </dgm:t>
    </dgm:pt>
    <dgm:pt modelId="{7A7E92CC-BCDE-466A-A976-CB1DED249D18}" type="parTrans" cxnId="{4E8EA005-E2DC-4B0C-A170-ED9DC01ED4D2}">
      <dgm:prSet/>
      <dgm:spPr/>
      <dgm:t>
        <a:bodyPr/>
        <a:lstStyle/>
        <a:p>
          <a:endParaRPr lang="en-US"/>
        </a:p>
      </dgm:t>
    </dgm:pt>
    <dgm:pt modelId="{9D34B79A-99FC-4637-B3CC-1217493C3B1B}" type="sibTrans" cxnId="{4E8EA005-E2DC-4B0C-A170-ED9DC01ED4D2}">
      <dgm:prSet/>
      <dgm:spPr/>
      <dgm:t>
        <a:bodyPr/>
        <a:lstStyle/>
        <a:p>
          <a:pPr>
            <a:lnSpc>
              <a:spcPct val="100000"/>
            </a:lnSpc>
          </a:pPr>
          <a:endParaRPr lang="en-US"/>
        </a:p>
      </dgm:t>
    </dgm:pt>
    <dgm:pt modelId="{75379BC9-60E1-4308-9E2C-42477CF20E5C}">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a:t>
          </a:r>
          <a:r>
            <a:rPr lang="fr-FR" dirty="0" err="1">
              <a:solidFill>
                <a:schemeClr val="bg1"/>
              </a:solidFill>
            </a:rPr>
            <a:t>exec</a:t>
          </a:r>
          <a:r>
            <a:rPr lang="fr-FR" dirty="0">
              <a:solidFill>
                <a:schemeClr val="bg1"/>
              </a:solidFill>
            </a:rPr>
            <a:t> » : Exécuter une commande dans un conteneur en cours d’exécution.</a:t>
          </a:r>
          <a:endParaRPr lang="en-US" dirty="0">
            <a:solidFill>
              <a:schemeClr val="bg1"/>
            </a:solidFill>
          </a:endParaRPr>
        </a:p>
      </dgm:t>
    </dgm:pt>
    <dgm:pt modelId="{19009B87-3DA5-454D-B1CE-368C64F07168}" type="parTrans" cxnId="{2F7A8D41-7289-4931-897B-380CC03BA78C}">
      <dgm:prSet/>
      <dgm:spPr/>
      <dgm:t>
        <a:bodyPr/>
        <a:lstStyle/>
        <a:p>
          <a:endParaRPr lang="en-US"/>
        </a:p>
      </dgm:t>
    </dgm:pt>
    <dgm:pt modelId="{E0C549A4-ECCB-47FC-8DFC-1407DB8AFAA6}" type="sibTrans" cxnId="{2F7A8D41-7289-4931-897B-380CC03BA78C}">
      <dgm:prSet/>
      <dgm:spPr/>
      <dgm:t>
        <a:bodyPr/>
        <a:lstStyle/>
        <a:p>
          <a:endParaRPr lang="en-US"/>
        </a:p>
      </dgm:t>
    </dgm:pt>
    <dgm:pt modelId="{83D6E7A2-B91C-4DC0-B495-251D2AE2B23A}" type="pres">
      <dgm:prSet presAssocID="{291CA45B-196A-47E6-BFC9-D0DAC6A73360}" presName="root" presStyleCnt="0">
        <dgm:presLayoutVars>
          <dgm:dir/>
          <dgm:resizeHandles val="exact"/>
        </dgm:presLayoutVars>
      </dgm:prSet>
      <dgm:spPr/>
    </dgm:pt>
    <dgm:pt modelId="{A6F5CB40-9CA4-4DB3-A949-28D0C9F39EC9}" type="pres">
      <dgm:prSet presAssocID="{291CA45B-196A-47E6-BFC9-D0DAC6A73360}" presName="container" presStyleCnt="0">
        <dgm:presLayoutVars>
          <dgm:dir/>
          <dgm:resizeHandles val="exact"/>
        </dgm:presLayoutVars>
      </dgm:prSet>
      <dgm:spPr/>
    </dgm:pt>
    <dgm:pt modelId="{81626DEB-51B6-483B-B6D0-2BE94D4DF7FE}" type="pres">
      <dgm:prSet presAssocID="{E462A727-DFBC-4F6F-8855-C881ECE7E899}" presName="compNode" presStyleCnt="0"/>
      <dgm:spPr/>
    </dgm:pt>
    <dgm:pt modelId="{045EEDB2-4F2F-45B6-8ABB-681226E1B75A}" type="pres">
      <dgm:prSet presAssocID="{E462A727-DFBC-4F6F-8855-C881ECE7E899}" presName="iconBgRect" presStyleLbl="bgShp" presStyleIdx="0" presStyleCnt="5"/>
      <dgm:spPr/>
    </dgm:pt>
    <dgm:pt modelId="{AF76562D-2274-45F4-91E2-C8E99440C28E}" type="pres">
      <dgm:prSet presAssocID="{E462A727-DFBC-4F6F-8855-C881ECE7E89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lleteuse"/>
        </a:ext>
      </dgm:extLst>
    </dgm:pt>
    <dgm:pt modelId="{9223DC7B-F0EB-447F-841E-078FE42B6935}" type="pres">
      <dgm:prSet presAssocID="{E462A727-DFBC-4F6F-8855-C881ECE7E899}" presName="spaceRect" presStyleCnt="0"/>
      <dgm:spPr/>
    </dgm:pt>
    <dgm:pt modelId="{DBC7464F-27BC-41DA-9709-623E12D28989}" type="pres">
      <dgm:prSet presAssocID="{E462A727-DFBC-4F6F-8855-C881ECE7E899}" presName="textRect" presStyleLbl="revTx" presStyleIdx="0" presStyleCnt="5" custScaleY="126566">
        <dgm:presLayoutVars>
          <dgm:chMax val="1"/>
          <dgm:chPref val="1"/>
        </dgm:presLayoutVars>
      </dgm:prSet>
      <dgm:spPr/>
    </dgm:pt>
    <dgm:pt modelId="{28C7BE01-C9D1-4364-8AC9-1BAA9353DAC8}" type="pres">
      <dgm:prSet presAssocID="{C18E42D2-41DD-4B97-A708-BB2012C08394}" presName="sibTrans" presStyleLbl="sibTrans2D1" presStyleIdx="0" presStyleCnt="0"/>
      <dgm:spPr/>
    </dgm:pt>
    <dgm:pt modelId="{0A755F58-F014-4122-A62D-DBBDC63CD248}" type="pres">
      <dgm:prSet presAssocID="{D5BB2F97-43A6-4EEB-AE1C-08F8C0AFFDD0}" presName="compNode" presStyleCnt="0"/>
      <dgm:spPr/>
    </dgm:pt>
    <dgm:pt modelId="{6F798BA1-1609-4068-BF13-0599FB49828A}" type="pres">
      <dgm:prSet presAssocID="{D5BB2F97-43A6-4EEB-AE1C-08F8C0AFFDD0}" presName="iconBgRect" presStyleLbl="bgShp" presStyleIdx="1" presStyleCnt="5"/>
      <dgm:spPr/>
    </dgm:pt>
    <dgm:pt modelId="{CED1D841-917B-40DC-A85D-E50BBF03AF86}" type="pres">
      <dgm:prSet presAssocID="{D5BB2F97-43A6-4EEB-AE1C-08F8C0AFFDD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tte"/>
        </a:ext>
      </dgm:extLst>
    </dgm:pt>
    <dgm:pt modelId="{3CD20A39-E5AB-4CCA-8D89-C1F18C497F41}" type="pres">
      <dgm:prSet presAssocID="{D5BB2F97-43A6-4EEB-AE1C-08F8C0AFFDD0}" presName="spaceRect" presStyleCnt="0"/>
      <dgm:spPr/>
    </dgm:pt>
    <dgm:pt modelId="{74C28F0E-79DD-4F2E-8B19-7BFE303C50F7}" type="pres">
      <dgm:prSet presAssocID="{D5BB2F97-43A6-4EEB-AE1C-08F8C0AFFDD0}" presName="textRect" presStyleLbl="revTx" presStyleIdx="1" presStyleCnt="5" custScaleY="126802">
        <dgm:presLayoutVars>
          <dgm:chMax val="1"/>
          <dgm:chPref val="1"/>
        </dgm:presLayoutVars>
      </dgm:prSet>
      <dgm:spPr/>
    </dgm:pt>
    <dgm:pt modelId="{4751E1EC-4B75-4EE1-BD8D-E80663F04CC6}" type="pres">
      <dgm:prSet presAssocID="{A05EC48C-DC6E-4363-AE2D-CCABA6A1A556}" presName="sibTrans" presStyleLbl="sibTrans2D1" presStyleIdx="0" presStyleCnt="0"/>
      <dgm:spPr/>
    </dgm:pt>
    <dgm:pt modelId="{8F0A6BA9-8F31-44DA-B6C6-22C7095EB095}" type="pres">
      <dgm:prSet presAssocID="{41B94AA2-3D54-4CDB-9D00-66D5BA350438}" presName="compNode" presStyleCnt="0"/>
      <dgm:spPr/>
    </dgm:pt>
    <dgm:pt modelId="{2E8910E1-B5DF-4D8D-A68B-862DA8B09E1B}" type="pres">
      <dgm:prSet presAssocID="{41B94AA2-3D54-4CDB-9D00-66D5BA350438}" presName="iconBgRect" presStyleLbl="bgShp" presStyleIdx="2" presStyleCnt="5"/>
      <dgm:spPr/>
    </dgm:pt>
    <dgm:pt modelId="{56FCDFC0-F86E-4544-BD84-D419CC8A414D}" type="pres">
      <dgm:prSet presAssocID="{41B94AA2-3D54-4CDB-9D00-66D5BA35043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ientifique"/>
        </a:ext>
      </dgm:extLst>
    </dgm:pt>
    <dgm:pt modelId="{A421218E-A530-4189-9D5F-B5D8C4B4F0A0}" type="pres">
      <dgm:prSet presAssocID="{41B94AA2-3D54-4CDB-9D00-66D5BA350438}" presName="spaceRect" presStyleCnt="0"/>
      <dgm:spPr/>
    </dgm:pt>
    <dgm:pt modelId="{75F2280B-2DE3-411F-AE16-2F96C758D7D6}" type="pres">
      <dgm:prSet presAssocID="{41B94AA2-3D54-4CDB-9D00-66D5BA350438}" presName="textRect" presStyleLbl="revTx" presStyleIdx="2" presStyleCnt="5" custScaleY="126964">
        <dgm:presLayoutVars>
          <dgm:chMax val="1"/>
          <dgm:chPref val="1"/>
        </dgm:presLayoutVars>
      </dgm:prSet>
      <dgm:spPr/>
    </dgm:pt>
    <dgm:pt modelId="{58FC2EA4-3518-4916-941F-863A3A968C23}" type="pres">
      <dgm:prSet presAssocID="{92FCA835-C79C-4CF4-8AED-2F9BAB04CF80}" presName="sibTrans" presStyleLbl="sibTrans2D1" presStyleIdx="0" presStyleCnt="0"/>
      <dgm:spPr/>
    </dgm:pt>
    <dgm:pt modelId="{B93FE38C-3C18-4595-B153-9EF6C3904D22}" type="pres">
      <dgm:prSet presAssocID="{572B46E7-E130-4DE8-8E43-FEC0A65B3F3C}" presName="compNode" presStyleCnt="0"/>
      <dgm:spPr/>
    </dgm:pt>
    <dgm:pt modelId="{26C64ABA-4A68-44AB-B808-3400D6B81E96}" type="pres">
      <dgm:prSet presAssocID="{572B46E7-E130-4DE8-8E43-FEC0A65B3F3C}" presName="iconBgRect" presStyleLbl="bgShp" presStyleIdx="3" presStyleCnt="5"/>
      <dgm:spPr/>
    </dgm:pt>
    <dgm:pt modelId="{38FEB67D-705E-47AC-A948-6E997050EC65}" type="pres">
      <dgm:prSet presAssocID="{572B46E7-E130-4DE8-8E43-FEC0A65B3F3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 Sign"/>
        </a:ext>
      </dgm:extLst>
    </dgm:pt>
    <dgm:pt modelId="{10BD87A3-D51A-48AB-BDF9-5F06809F01BA}" type="pres">
      <dgm:prSet presAssocID="{572B46E7-E130-4DE8-8E43-FEC0A65B3F3C}" presName="spaceRect" presStyleCnt="0"/>
      <dgm:spPr/>
    </dgm:pt>
    <dgm:pt modelId="{DCB3F138-C24E-4FBA-BB84-12F3E2A51985}" type="pres">
      <dgm:prSet presAssocID="{572B46E7-E130-4DE8-8E43-FEC0A65B3F3C}" presName="textRect" presStyleLbl="revTx" presStyleIdx="3" presStyleCnt="5">
        <dgm:presLayoutVars>
          <dgm:chMax val="1"/>
          <dgm:chPref val="1"/>
        </dgm:presLayoutVars>
      </dgm:prSet>
      <dgm:spPr/>
    </dgm:pt>
    <dgm:pt modelId="{93D13E32-3311-4CBF-AA0F-F2D66E523390}" type="pres">
      <dgm:prSet presAssocID="{9D34B79A-99FC-4637-B3CC-1217493C3B1B}" presName="sibTrans" presStyleLbl="sibTrans2D1" presStyleIdx="0" presStyleCnt="0"/>
      <dgm:spPr/>
    </dgm:pt>
    <dgm:pt modelId="{19CF5319-F5D6-47C0-B0F2-E607EA5EB4D3}" type="pres">
      <dgm:prSet presAssocID="{75379BC9-60E1-4308-9E2C-42477CF20E5C}" presName="compNode" presStyleCnt="0"/>
      <dgm:spPr/>
    </dgm:pt>
    <dgm:pt modelId="{9F038775-D86E-4EA5-8ED9-EBE90636AA21}" type="pres">
      <dgm:prSet presAssocID="{75379BC9-60E1-4308-9E2C-42477CF20E5C}" presName="iconBgRect" presStyleLbl="bgShp" presStyleIdx="4" presStyleCnt="5"/>
      <dgm:spPr/>
    </dgm:pt>
    <dgm:pt modelId="{B72F4592-F090-43C8-94A2-8F4B82ACA77E}" type="pres">
      <dgm:prSet presAssocID="{75379BC9-60E1-4308-9E2C-42477CF20E5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Network Diagram"/>
        </a:ext>
      </dgm:extLst>
    </dgm:pt>
    <dgm:pt modelId="{6DB82925-34B4-4542-94C6-D204A1F6C6A0}" type="pres">
      <dgm:prSet presAssocID="{75379BC9-60E1-4308-9E2C-42477CF20E5C}" presName="spaceRect" presStyleCnt="0"/>
      <dgm:spPr/>
    </dgm:pt>
    <dgm:pt modelId="{9FD47D2D-8E33-4598-BB1F-67E4B7DCDB52}" type="pres">
      <dgm:prSet presAssocID="{75379BC9-60E1-4308-9E2C-42477CF20E5C}" presName="textRect" presStyleLbl="revTx" presStyleIdx="4" presStyleCnt="5" custScaleX="183314" custLinFactNeighborX="53470" custLinFactNeighborY="-3351">
        <dgm:presLayoutVars>
          <dgm:chMax val="1"/>
          <dgm:chPref val="1"/>
        </dgm:presLayoutVars>
      </dgm:prSet>
      <dgm:spPr/>
    </dgm:pt>
  </dgm:ptLst>
  <dgm:cxnLst>
    <dgm:cxn modelId="{4E8EA005-E2DC-4B0C-A170-ED9DC01ED4D2}" srcId="{291CA45B-196A-47E6-BFC9-D0DAC6A73360}" destId="{572B46E7-E130-4DE8-8E43-FEC0A65B3F3C}" srcOrd="3" destOrd="0" parTransId="{7A7E92CC-BCDE-466A-A976-CB1DED249D18}" sibTransId="{9D34B79A-99FC-4637-B3CC-1217493C3B1B}"/>
    <dgm:cxn modelId="{9497FF12-76BC-4059-BF42-C65813D4F8AD}" type="presOf" srcId="{9D34B79A-99FC-4637-B3CC-1217493C3B1B}" destId="{93D13E32-3311-4CBF-AA0F-F2D66E523390}" srcOrd="0" destOrd="0" presId="urn:microsoft.com/office/officeart/2018/2/layout/IconCircleList"/>
    <dgm:cxn modelId="{0598D317-8DB7-44E6-A28D-94E88086E611}" srcId="{291CA45B-196A-47E6-BFC9-D0DAC6A73360}" destId="{41B94AA2-3D54-4CDB-9D00-66D5BA350438}" srcOrd="2" destOrd="0" parTransId="{052B9AC1-197F-4CC6-8505-406E70057090}" sibTransId="{92FCA835-C79C-4CF4-8AED-2F9BAB04CF80}"/>
    <dgm:cxn modelId="{7B5BD817-DDC7-48FA-A3CC-C460D125D4F9}" type="presOf" srcId="{E462A727-DFBC-4F6F-8855-C881ECE7E899}" destId="{DBC7464F-27BC-41DA-9709-623E12D28989}" srcOrd="0" destOrd="0" presId="urn:microsoft.com/office/officeart/2018/2/layout/IconCircleList"/>
    <dgm:cxn modelId="{B749742B-0467-4656-A473-7108DCD9CEF4}" type="presOf" srcId="{92FCA835-C79C-4CF4-8AED-2F9BAB04CF80}" destId="{58FC2EA4-3518-4916-941F-863A3A968C23}" srcOrd="0" destOrd="0" presId="urn:microsoft.com/office/officeart/2018/2/layout/IconCircleList"/>
    <dgm:cxn modelId="{2F7A8D41-7289-4931-897B-380CC03BA78C}" srcId="{291CA45B-196A-47E6-BFC9-D0DAC6A73360}" destId="{75379BC9-60E1-4308-9E2C-42477CF20E5C}" srcOrd="4" destOrd="0" parTransId="{19009B87-3DA5-454D-B1CE-368C64F07168}" sibTransId="{E0C549A4-ECCB-47FC-8DFC-1407DB8AFAA6}"/>
    <dgm:cxn modelId="{262A9D53-79F1-4A17-9F5E-0C140302BF68}" type="presOf" srcId="{572B46E7-E130-4DE8-8E43-FEC0A65B3F3C}" destId="{DCB3F138-C24E-4FBA-BB84-12F3E2A51985}" srcOrd="0" destOrd="0" presId="urn:microsoft.com/office/officeart/2018/2/layout/IconCircleList"/>
    <dgm:cxn modelId="{00F93956-EAB1-4441-A8B2-09931D2291B4}" type="presOf" srcId="{C18E42D2-41DD-4B97-A708-BB2012C08394}" destId="{28C7BE01-C9D1-4364-8AC9-1BAA9353DAC8}" srcOrd="0" destOrd="0" presId="urn:microsoft.com/office/officeart/2018/2/layout/IconCircleList"/>
    <dgm:cxn modelId="{31DEE085-B206-4FF1-A9CA-8BEF410B9741}" srcId="{291CA45B-196A-47E6-BFC9-D0DAC6A73360}" destId="{D5BB2F97-43A6-4EEB-AE1C-08F8C0AFFDD0}" srcOrd="1" destOrd="0" parTransId="{567C573E-DE8D-47F1-94C7-DCF1684D2C6C}" sibTransId="{A05EC48C-DC6E-4363-AE2D-CCABA6A1A556}"/>
    <dgm:cxn modelId="{A825BA8B-CE20-4D3E-8EF3-9ED7F0C8807E}" type="presOf" srcId="{41B94AA2-3D54-4CDB-9D00-66D5BA350438}" destId="{75F2280B-2DE3-411F-AE16-2F96C758D7D6}" srcOrd="0" destOrd="0" presId="urn:microsoft.com/office/officeart/2018/2/layout/IconCircleList"/>
    <dgm:cxn modelId="{C71B4F96-D605-4DA3-A1E2-4989E90541DF}" srcId="{291CA45B-196A-47E6-BFC9-D0DAC6A73360}" destId="{E462A727-DFBC-4F6F-8855-C881ECE7E899}" srcOrd="0" destOrd="0" parTransId="{B224E172-B17C-4D78-A51B-A3930BCD0328}" sibTransId="{C18E42D2-41DD-4B97-A708-BB2012C08394}"/>
    <dgm:cxn modelId="{2E23DCA4-C544-4597-8A0C-8EAB34E26370}" type="presOf" srcId="{291CA45B-196A-47E6-BFC9-D0DAC6A73360}" destId="{83D6E7A2-B91C-4DC0-B495-251D2AE2B23A}" srcOrd="0" destOrd="0" presId="urn:microsoft.com/office/officeart/2018/2/layout/IconCircleList"/>
    <dgm:cxn modelId="{41C4A5C7-25BC-4BE1-B093-B95B3CE1E8E6}" type="presOf" srcId="{A05EC48C-DC6E-4363-AE2D-CCABA6A1A556}" destId="{4751E1EC-4B75-4EE1-BD8D-E80663F04CC6}" srcOrd="0" destOrd="0" presId="urn:microsoft.com/office/officeart/2018/2/layout/IconCircleList"/>
    <dgm:cxn modelId="{D97DCCD6-23D4-482B-A872-59B379C769FE}" type="presOf" srcId="{D5BB2F97-43A6-4EEB-AE1C-08F8C0AFFDD0}" destId="{74C28F0E-79DD-4F2E-8B19-7BFE303C50F7}" srcOrd="0" destOrd="0" presId="urn:microsoft.com/office/officeart/2018/2/layout/IconCircleList"/>
    <dgm:cxn modelId="{B21ACAF9-B7B7-4192-8834-1FBCAB42368C}" type="presOf" srcId="{75379BC9-60E1-4308-9E2C-42477CF20E5C}" destId="{9FD47D2D-8E33-4598-BB1F-67E4B7DCDB52}" srcOrd="0" destOrd="0" presId="urn:microsoft.com/office/officeart/2018/2/layout/IconCircleList"/>
    <dgm:cxn modelId="{9B721D58-89D2-434F-BDE9-F12411AC4804}" type="presParOf" srcId="{83D6E7A2-B91C-4DC0-B495-251D2AE2B23A}" destId="{A6F5CB40-9CA4-4DB3-A949-28D0C9F39EC9}" srcOrd="0" destOrd="0" presId="urn:microsoft.com/office/officeart/2018/2/layout/IconCircleList"/>
    <dgm:cxn modelId="{B7938ACC-79C8-411A-A368-CA7931F6A998}" type="presParOf" srcId="{A6F5CB40-9CA4-4DB3-A949-28D0C9F39EC9}" destId="{81626DEB-51B6-483B-B6D0-2BE94D4DF7FE}" srcOrd="0" destOrd="0" presId="urn:microsoft.com/office/officeart/2018/2/layout/IconCircleList"/>
    <dgm:cxn modelId="{FA1ED9C0-9E96-4091-854D-E964A65D8BA3}" type="presParOf" srcId="{81626DEB-51B6-483B-B6D0-2BE94D4DF7FE}" destId="{045EEDB2-4F2F-45B6-8ABB-681226E1B75A}" srcOrd="0" destOrd="0" presId="urn:microsoft.com/office/officeart/2018/2/layout/IconCircleList"/>
    <dgm:cxn modelId="{EAFB4562-E004-4B94-A311-79F925D4A184}" type="presParOf" srcId="{81626DEB-51B6-483B-B6D0-2BE94D4DF7FE}" destId="{AF76562D-2274-45F4-91E2-C8E99440C28E}" srcOrd="1" destOrd="0" presId="urn:microsoft.com/office/officeart/2018/2/layout/IconCircleList"/>
    <dgm:cxn modelId="{163EB366-1300-4476-BA7A-51EBE2F9B776}" type="presParOf" srcId="{81626DEB-51B6-483B-B6D0-2BE94D4DF7FE}" destId="{9223DC7B-F0EB-447F-841E-078FE42B6935}" srcOrd="2" destOrd="0" presId="urn:microsoft.com/office/officeart/2018/2/layout/IconCircleList"/>
    <dgm:cxn modelId="{229D3DB0-A1A8-442C-8714-8C87995777B3}" type="presParOf" srcId="{81626DEB-51B6-483B-B6D0-2BE94D4DF7FE}" destId="{DBC7464F-27BC-41DA-9709-623E12D28989}" srcOrd="3" destOrd="0" presId="urn:microsoft.com/office/officeart/2018/2/layout/IconCircleList"/>
    <dgm:cxn modelId="{E422614A-782A-4125-A550-5957AE1A2155}" type="presParOf" srcId="{A6F5CB40-9CA4-4DB3-A949-28D0C9F39EC9}" destId="{28C7BE01-C9D1-4364-8AC9-1BAA9353DAC8}" srcOrd="1" destOrd="0" presId="urn:microsoft.com/office/officeart/2018/2/layout/IconCircleList"/>
    <dgm:cxn modelId="{5B7BBD90-B783-46FB-93E5-AB916C22197D}" type="presParOf" srcId="{A6F5CB40-9CA4-4DB3-A949-28D0C9F39EC9}" destId="{0A755F58-F014-4122-A62D-DBBDC63CD248}" srcOrd="2" destOrd="0" presId="urn:microsoft.com/office/officeart/2018/2/layout/IconCircleList"/>
    <dgm:cxn modelId="{94EE441F-6E17-4FC2-8D34-F3141E83D60D}" type="presParOf" srcId="{0A755F58-F014-4122-A62D-DBBDC63CD248}" destId="{6F798BA1-1609-4068-BF13-0599FB49828A}" srcOrd="0" destOrd="0" presId="urn:microsoft.com/office/officeart/2018/2/layout/IconCircleList"/>
    <dgm:cxn modelId="{E03DF797-F606-451F-8A97-E9CEE5AD234E}" type="presParOf" srcId="{0A755F58-F014-4122-A62D-DBBDC63CD248}" destId="{CED1D841-917B-40DC-A85D-E50BBF03AF86}" srcOrd="1" destOrd="0" presId="urn:microsoft.com/office/officeart/2018/2/layout/IconCircleList"/>
    <dgm:cxn modelId="{0A216D68-67CF-496B-93D6-E9CFE819728F}" type="presParOf" srcId="{0A755F58-F014-4122-A62D-DBBDC63CD248}" destId="{3CD20A39-E5AB-4CCA-8D89-C1F18C497F41}" srcOrd="2" destOrd="0" presId="urn:microsoft.com/office/officeart/2018/2/layout/IconCircleList"/>
    <dgm:cxn modelId="{67C3606E-9889-4D0F-AF8C-0ACEDD73D156}" type="presParOf" srcId="{0A755F58-F014-4122-A62D-DBBDC63CD248}" destId="{74C28F0E-79DD-4F2E-8B19-7BFE303C50F7}" srcOrd="3" destOrd="0" presId="urn:microsoft.com/office/officeart/2018/2/layout/IconCircleList"/>
    <dgm:cxn modelId="{939C34F3-36F3-4362-AD86-5B6072C2B757}" type="presParOf" srcId="{A6F5CB40-9CA4-4DB3-A949-28D0C9F39EC9}" destId="{4751E1EC-4B75-4EE1-BD8D-E80663F04CC6}" srcOrd="3" destOrd="0" presId="urn:microsoft.com/office/officeart/2018/2/layout/IconCircleList"/>
    <dgm:cxn modelId="{F88BA11F-8180-4C18-8BF8-C96BD7FC3504}" type="presParOf" srcId="{A6F5CB40-9CA4-4DB3-A949-28D0C9F39EC9}" destId="{8F0A6BA9-8F31-44DA-B6C6-22C7095EB095}" srcOrd="4" destOrd="0" presId="urn:microsoft.com/office/officeart/2018/2/layout/IconCircleList"/>
    <dgm:cxn modelId="{AEB2D328-7695-48B5-8F52-BE17AB7F3C2C}" type="presParOf" srcId="{8F0A6BA9-8F31-44DA-B6C6-22C7095EB095}" destId="{2E8910E1-B5DF-4D8D-A68B-862DA8B09E1B}" srcOrd="0" destOrd="0" presId="urn:microsoft.com/office/officeart/2018/2/layout/IconCircleList"/>
    <dgm:cxn modelId="{C309947C-9F70-4C9A-8BAC-CE8F22022424}" type="presParOf" srcId="{8F0A6BA9-8F31-44DA-B6C6-22C7095EB095}" destId="{56FCDFC0-F86E-4544-BD84-D419CC8A414D}" srcOrd="1" destOrd="0" presId="urn:microsoft.com/office/officeart/2018/2/layout/IconCircleList"/>
    <dgm:cxn modelId="{7A850727-D236-4D1E-9D86-0858A4B6353B}" type="presParOf" srcId="{8F0A6BA9-8F31-44DA-B6C6-22C7095EB095}" destId="{A421218E-A530-4189-9D5F-B5D8C4B4F0A0}" srcOrd="2" destOrd="0" presId="urn:microsoft.com/office/officeart/2018/2/layout/IconCircleList"/>
    <dgm:cxn modelId="{D2A47DCC-B16C-41A2-8AB9-E6DEBE068789}" type="presParOf" srcId="{8F0A6BA9-8F31-44DA-B6C6-22C7095EB095}" destId="{75F2280B-2DE3-411F-AE16-2F96C758D7D6}" srcOrd="3" destOrd="0" presId="urn:microsoft.com/office/officeart/2018/2/layout/IconCircleList"/>
    <dgm:cxn modelId="{CA3E5AA3-7C35-4161-A7C6-291FB6233340}" type="presParOf" srcId="{A6F5CB40-9CA4-4DB3-A949-28D0C9F39EC9}" destId="{58FC2EA4-3518-4916-941F-863A3A968C23}" srcOrd="5" destOrd="0" presId="urn:microsoft.com/office/officeart/2018/2/layout/IconCircleList"/>
    <dgm:cxn modelId="{EC9DD019-86CB-4F6C-A0C9-F4A9CC25287B}" type="presParOf" srcId="{A6F5CB40-9CA4-4DB3-A949-28D0C9F39EC9}" destId="{B93FE38C-3C18-4595-B153-9EF6C3904D22}" srcOrd="6" destOrd="0" presId="urn:microsoft.com/office/officeart/2018/2/layout/IconCircleList"/>
    <dgm:cxn modelId="{AD857F35-4C71-4899-8C93-D91DD777F4BB}" type="presParOf" srcId="{B93FE38C-3C18-4595-B153-9EF6C3904D22}" destId="{26C64ABA-4A68-44AB-B808-3400D6B81E96}" srcOrd="0" destOrd="0" presId="urn:microsoft.com/office/officeart/2018/2/layout/IconCircleList"/>
    <dgm:cxn modelId="{D824D8AB-C4B2-482B-8EBC-7FEBCD4B7337}" type="presParOf" srcId="{B93FE38C-3C18-4595-B153-9EF6C3904D22}" destId="{38FEB67D-705E-47AC-A948-6E997050EC65}" srcOrd="1" destOrd="0" presId="urn:microsoft.com/office/officeart/2018/2/layout/IconCircleList"/>
    <dgm:cxn modelId="{20D9F177-3320-44B5-A4D9-46C7E0D5EDDC}" type="presParOf" srcId="{B93FE38C-3C18-4595-B153-9EF6C3904D22}" destId="{10BD87A3-D51A-48AB-BDF9-5F06809F01BA}" srcOrd="2" destOrd="0" presId="urn:microsoft.com/office/officeart/2018/2/layout/IconCircleList"/>
    <dgm:cxn modelId="{11C77736-3B36-4E5A-B050-BDF1B21A2486}" type="presParOf" srcId="{B93FE38C-3C18-4595-B153-9EF6C3904D22}" destId="{DCB3F138-C24E-4FBA-BB84-12F3E2A51985}" srcOrd="3" destOrd="0" presId="urn:microsoft.com/office/officeart/2018/2/layout/IconCircleList"/>
    <dgm:cxn modelId="{4D9EB7C8-33E2-4913-8B3A-DD67E312E504}" type="presParOf" srcId="{A6F5CB40-9CA4-4DB3-A949-28D0C9F39EC9}" destId="{93D13E32-3311-4CBF-AA0F-F2D66E523390}" srcOrd="7" destOrd="0" presId="urn:microsoft.com/office/officeart/2018/2/layout/IconCircleList"/>
    <dgm:cxn modelId="{7FB41248-B33D-42FB-8A7A-A60AD222BE6E}" type="presParOf" srcId="{A6F5CB40-9CA4-4DB3-A949-28D0C9F39EC9}" destId="{19CF5319-F5D6-47C0-B0F2-E607EA5EB4D3}" srcOrd="8" destOrd="0" presId="urn:microsoft.com/office/officeart/2018/2/layout/IconCircleList"/>
    <dgm:cxn modelId="{E8B9CD26-1A97-4AF7-A2AC-594733D5E445}" type="presParOf" srcId="{19CF5319-F5D6-47C0-B0F2-E607EA5EB4D3}" destId="{9F038775-D86E-4EA5-8ED9-EBE90636AA21}" srcOrd="0" destOrd="0" presId="urn:microsoft.com/office/officeart/2018/2/layout/IconCircleList"/>
    <dgm:cxn modelId="{ED2E872F-574D-4896-87B5-B3E054548EC2}" type="presParOf" srcId="{19CF5319-F5D6-47C0-B0F2-E607EA5EB4D3}" destId="{B72F4592-F090-43C8-94A2-8F4B82ACA77E}" srcOrd="1" destOrd="0" presId="urn:microsoft.com/office/officeart/2018/2/layout/IconCircleList"/>
    <dgm:cxn modelId="{53741FED-2798-4546-844A-8B65F1A84493}" type="presParOf" srcId="{19CF5319-F5D6-47C0-B0F2-E607EA5EB4D3}" destId="{6DB82925-34B4-4542-94C6-D204A1F6C6A0}" srcOrd="2" destOrd="0" presId="urn:microsoft.com/office/officeart/2018/2/layout/IconCircleList"/>
    <dgm:cxn modelId="{29454881-2651-4783-8CDD-4FB6D9876622}" type="presParOf" srcId="{19CF5319-F5D6-47C0-B0F2-E607EA5EB4D3}" destId="{9FD47D2D-8E33-4598-BB1F-67E4B7DCDB5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CCF49-009E-43AB-AFCC-1F6701EB4539}">
      <dsp:nvSpPr>
        <dsp:cNvPr id="0" name=""/>
        <dsp:cNvSpPr/>
      </dsp:nvSpPr>
      <dsp:spPr>
        <a:xfrm>
          <a:off x="1414" y="438391"/>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6B494-D20C-40A4-AB0E-2CC16AC66EBA}">
      <dsp:nvSpPr>
        <dsp:cNvPr id="0" name=""/>
        <dsp:cNvSpPr/>
      </dsp:nvSpPr>
      <dsp:spPr>
        <a:xfrm>
          <a:off x="99895" y="536872"/>
          <a:ext cx="271994" cy="271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7829F-8116-4D2D-985B-720F81EA0C07}">
      <dsp:nvSpPr>
        <dsp:cNvPr id="0" name=""/>
        <dsp:cNvSpPr/>
      </dsp:nvSpPr>
      <dsp:spPr>
        <a:xfrm>
          <a:off x="570861" y="438391"/>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Représentation graphique des entités et associations.</a:t>
          </a:r>
          <a:endParaRPr lang="en-US" sz="1100" kern="1200" dirty="0">
            <a:solidFill>
              <a:schemeClr val="bg1"/>
            </a:solidFill>
          </a:endParaRPr>
        </a:p>
      </dsp:txBody>
      <dsp:txXfrm>
        <a:off x="570861" y="438391"/>
        <a:ext cx="1105396" cy="468956"/>
      </dsp:txXfrm>
    </dsp:sp>
    <dsp:sp modelId="{C245C0E7-6B78-4B83-B800-224A6AF97D68}">
      <dsp:nvSpPr>
        <dsp:cNvPr id="0" name=""/>
        <dsp:cNvSpPr/>
      </dsp:nvSpPr>
      <dsp:spPr>
        <a:xfrm>
          <a:off x="1868865" y="438391"/>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595A3-A069-4C7D-A138-CBAEF87EC473}">
      <dsp:nvSpPr>
        <dsp:cNvPr id="0" name=""/>
        <dsp:cNvSpPr/>
      </dsp:nvSpPr>
      <dsp:spPr>
        <a:xfrm>
          <a:off x="1967345" y="536872"/>
          <a:ext cx="271994" cy="271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6CE47-B3CC-4894-9843-12A97AF4BC6C}">
      <dsp:nvSpPr>
        <dsp:cNvPr id="0" name=""/>
        <dsp:cNvSpPr/>
      </dsp:nvSpPr>
      <dsp:spPr>
        <a:xfrm>
          <a:off x="2438311" y="438391"/>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Identifier &amp; structurer données </a:t>
          </a:r>
          <a:endParaRPr lang="en-US" sz="1100" kern="1200" dirty="0">
            <a:solidFill>
              <a:schemeClr val="bg1"/>
            </a:solidFill>
          </a:endParaRPr>
        </a:p>
      </dsp:txBody>
      <dsp:txXfrm>
        <a:off x="2438311" y="438391"/>
        <a:ext cx="1105396" cy="468956"/>
      </dsp:txXfrm>
    </dsp:sp>
    <dsp:sp modelId="{7B76247B-B492-4E86-85F0-3AB501EA950F}">
      <dsp:nvSpPr>
        <dsp:cNvPr id="0" name=""/>
        <dsp:cNvSpPr/>
      </dsp:nvSpPr>
      <dsp:spPr>
        <a:xfrm>
          <a:off x="1414" y="1507527"/>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ED60DC-850B-44DB-9E56-347EFA0A9B37}">
      <dsp:nvSpPr>
        <dsp:cNvPr id="0" name=""/>
        <dsp:cNvSpPr/>
      </dsp:nvSpPr>
      <dsp:spPr>
        <a:xfrm>
          <a:off x="99895" y="1606008"/>
          <a:ext cx="271994" cy="271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C9BBA-B083-4B1C-BF42-393021E1E36D}">
      <dsp:nvSpPr>
        <dsp:cNvPr id="0" name=""/>
        <dsp:cNvSpPr/>
      </dsp:nvSpPr>
      <dsp:spPr>
        <a:xfrm>
          <a:off x="570861" y="1507527"/>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Comprendre relations</a:t>
          </a:r>
          <a:endParaRPr lang="en-US" sz="1100" kern="1200" dirty="0">
            <a:solidFill>
              <a:schemeClr val="bg1"/>
            </a:solidFill>
          </a:endParaRPr>
        </a:p>
      </dsp:txBody>
      <dsp:txXfrm>
        <a:off x="570861" y="1507527"/>
        <a:ext cx="1105396" cy="468956"/>
      </dsp:txXfrm>
    </dsp:sp>
    <dsp:sp modelId="{FF8FB49F-E762-42E9-9A52-17D6B013A795}">
      <dsp:nvSpPr>
        <dsp:cNvPr id="0" name=""/>
        <dsp:cNvSpPr/>
      </dsp:nvSpPr>
      <dsp:spPr>
        <a:xfrm>
          <a:off x="1868865" y="1507527"/>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59D27-B1ED-4E7C-842D-FF4BFCD5805E}">
      <dsp:nvSpPr>
        <dsp:cNvPr id="0" name=""/>
        <dsp:cNvSpPr/>
      </dsp:nvSpPr>
      <dsp:spPr>
        <a:xfrm>
          <a:off x="1967345" y="1606008"/>
          <a:ext cx="271994" cy="2719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C8D44B-A68C-45BC-9E1F-5464CD5FF537}">
      <dsp:nvSpPr>
        <dsp:cNvPr id="0" name=""/>
        <dsp:cNvSpPr/>
      </dsp:nvSpPr>
      <dsp:spPr>
        <a:xfrm>
          <a:off x="2438311" y="1507527"/>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Entités </a:t>
          </a:r>
          <a:endParaRPr lang="en-US" sz="1100" kern="1200" dirty="0">
            <a:solidFill>
              <a:schemeClr val="bg1"/>
            </a:solidFill>
          </a:endParaRPr>
        </a:p>
      </dsp:txBody>
      <dsp:txXfrm>
        <a:off x="2438311" y="1507527"/>
        <a:ext cx="1105396" cy="468956"/>
      </dsp:txXfrm>
    </dsp:sp>
    <dsp:sp modelId="{3F54FCB3-8A87-4278-9B49-D25559A4A9C1}">
      <dsp:nvSpPr>
        <dsp:cNvPr id="0" name=""/>
        <dsp:cNvSpPr/>
      </dsp:nvSpPr>
      <dsp:spPr>
        <a:xfrm>
          <a:off x="1414" y="2576663"/>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661B8-1617-439E-9B4C-657A039CBB24}">
      <dsp:nvSpPr>
        <dsp:cNvPr id="0" name=""/>
        <dsp:cNvSpPr/>
      </dsp:nvSpPr>
      <dsp:spPr>
        <a:xfrm>
          <a:off x="99895" y="2675144"/>
          <a:ext cx="271994" cy="2719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C5B4BD-1A31-49F2-B426-51D5ECC95267}">
      <dsp:nvSpPr>
        <dsp:cNvPr id="0" name=""/>
        <dsp:cNvSpPr/>
      </dsp:nvSpPr>
      <dsp:spPr>
        <a:xfrm>
          <a:off x="570861" y="2576663"/>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Attributs </a:t>
          </a:r>
          <a:endParaRPr lang="en-US" sz="1100" kern="1200" dirty="0">
            <a:solidFill>
              <a:schemeClr val="bg1"/>
            </a:solidFill>
          </a:endParaRPr>
        </a:p>
      </dsp:txBody>
      <dsp:txXfrm>
        <a:off x="570861" y="2576663"/>
        <a:ext cx="1105396" cy="468956"/>
      </dsp:txXfrm>
    </dsp:sp>
    <dsp:sp modelId="{E20B250B-8B0F-40E2-B602-ED1C9164E228}">
      <dsp:nvSpPr>
        <dsp:cNvPr id="0" name=""/>
        <dsp:cNvSpPr/>
      </dsp:nvSpPr>
      <dsp:spPr>
        <a:xfrm>
          <a:off x="1868865" y="2576663"/>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21C54-63D0-49A8-B0E5-3B75A085E34A}">
      <dsp:nvSpPr>
        <dsp:cNvPr id="0" name=""/>
        <dsp:cNvSpPr/>
      </dsp:nvSpPr>
      <dsp:spPr>
        <a:xfrm>
          <a:off x="1967345" y="2675144"/>
          <a:ext cx="271994" cy="2719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FB5709-35A5-4E52-8DE6-F61365E8D1B4}">
      <dsp:nvSpPr>
        <dsp:cNvPr id="0" name=""/>
        <dsp:cNvSpPr/>
      </dsp:nvSpPr>
      <dsp:spPr>
        <a:xfrm>
          <a:off x="2438311" y="2576663"/>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Association: Relations entre les entités </a:t>
          </a:r>
          <a:endParaRPr lang="en-US" sz="1100" kern="1200" dirty="0">
            <a:solidFill>
              <a:schemeClr val="bg1"/>
            </a:solidFill>
          </a:endParaRPr>
        </a:p>
      </dsp:txBody>
      <dsp:txXfrm>
        <a:off x="2438311" y="2576663"/>
        <a:ext cx="1105396" cy="468956"/>
      </dsp:txXfrm>
    </dsp:sp>
    <dsp:sp modelId="{B600227D-5EDA-4609-8501-5645D3FD45CE}">
      <dsp:nvSpPr>
        <dsp:cNvPr id="0" name=""/>
        <dsp:cNvSpPr/>
      </dsp:nvSpPr>
      <dsp:spPr>
        <a:xfrm>
          <a:off x="1414" y="3645798"/>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A962B-5645-4F00-B514-3540517EF200}">
      <dsp:nvSpPr>
        <dsp:cNvPr id="0" name=""/>
        <dsp:cNvSpPr/>
      </dsp:nvSpPr>
      <dsp:spPr>
        <a:xfrm>
          <a:off x="99895" y="3744279"/>
          <a:ext cx="271994" cy="2719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277736-B65F-4CA1-B289-39C5B8B2C92C}">
      <dsp:nvSpPr>
        <dsp:cNvPr id="0" name=""/>
        <dsp:cNvSpPr/>
      </dsp:nvSpPr>
      <dsp:spPr>
        <a:xfrm>
          <a:off x="570861" y="3645798"/>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Cardinalités: Min &amp; Max liaisons entre entités</a:t>
          </a:r>
          <a:endParaRPr lang="en-US" sz="1100" kern="1200" dirty="0">
            <a:solidFill>
              <a:schemeClr val="bg1"/>
            </a:solidFill>
          </a:endParaRPr>
        </a:p>
      </dsp:txBody>
      <dsp:txXfrm>
        <a:off x="570861" y="3645798"/>
        <a:ext cx="1105396" cy="468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EEDB2-4F2F-45B6-8ABB-681226E1B75A}">
      <dsp:nvSpPr>
        <dsp:cNvPr id="0" name=""/>
        <dsp:cNvSpPr/>
      </dsp:nvSpPr>
      <dsp:spPr>
        <a:xfrm>
          <a:off x="69364" y="67905"/>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6562D-2274-45F4-91E2-C8E99440C28E}">
      <dsp:nvSpPr>
        <dsp:cNvPr id="0" name=""/>
        <dsp:cNvSpPr/>
      </dsp:nvSpPr>
      <dsp:spPr>
        <a:xfrm>
          <a:off x="173923" y="172463"/>
          <a:ext cx="288780" cy="2887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C7464F-27BC-41DA-9709-623E12D28989}">
      <dsp:nvSpPr>
        <dsp:cNvPr id="0" name=""/>
        <dsp:cNvSpPr/>
      </dsp:nvSpPr>
      <dsp:spPr>
        <a:xfrm>
          <a:off x="673954" y="1769"/>
          <a:ext cx="1173614" cy="630168"/>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a:t>
          </a:r>
          <a:r>
            <a:rPr lang="fr-FR" sz="1100" kern="1200" dirty="0" err="1">
              <a:solidFill>
                <a:schemeClr val="bg1"/>
              </a:solidFill>
            </a:rPr>
            <a:t>build</a:t>
          </a:r>
          <a:r>
            <a:rPr lang="fr-FR" sz="1100" kern="1200" dirty="0">
              <a:solidFill>
                <a:schemeClr val="bg1"/>
              </a:solidFill>
            </a:rPr>
            <a:t> » : Construire une image à partir d’un </a:t>
          </a:r>
          <a:r>
            <a:rPr lang="fr-FR" sz="1100" kern="1200" dirty="0" err="1">
              <a:solidFill>
                <a:schemeClr val="bg1"/>
              </a:solidFill>
            </a:rPr>
            <a:t>Dockerfile</a:t>
          </a:r>
          <a:r>
            <a:rPr lang="fr-FR" sz="1100" kern="1200" dirty="0">
              <a:solidFill>
                <a:schemeClr val="bg1"/>
              </a:solidFill>
            </a:rPr>
            <a:t>.</a:t>
          </a:r>
          <a:endParaRPr lang="en-US" sz="1100" kern="1200" dirty="0">
            <a:solidFill>
              <a:schemeClr val="bg1"/>
            </a:solidFill>
          </a:endParaRPr>
        </a:p>
      </dsp:txBody>
      <dsp:txXfrm>
        <a:off x="673954" y="1769"/>
        <a:ext cx="1173614" cy="630168"/>
      </dsp:txXfrm>
    </dsp:sp>
    <dsp:sp modelId="{6F798BA1-1609-4068-BF13-0599FB49828A}">
      <dsp:nvSpPr>
        <dsp:cNvPr id="0" name=""/>
        <dsp:cNvSpPr/>
      </dsp:nvSpPr>
      <dsp:spPr>
        <a:xfrm>
          <a:off x="2052061" y="67905"/>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1D841-917B-40DC-A85D-E50BBF03AF86}">
      <dsp:nvSpPr>
        <dsp:cNvPr id="0" name=""/>
        <dsp:cNvSpPr/>
      </dsp:nvSpPr>
      <dsp:spPr>
        <a:xfrm>
          <a:off x="2156619" y="172463"/>
          <a:ext cx="288780" cy="2887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28F0E-79DD-4F2E-8B19-7BFE303C50F7}">
      <dsp:nvSpPr>
        <dsp:cNvPr id="0" name=""/>
        <dsp:cNvSpPr/>
      </dsp:nvSpPr>
      <dsp:spPr>
        <a:xfrm>
          <a:off x="2656650" y="1182"/>
          <a:ext cx="1173614" cy="631343"/>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run » : Démarrer un conteneur à partir d’une image.</a:t>
          </a:r>
          <a:endParaRPr lang="en-US" sz="1100" kern="1200" dirty="0">
            <a:solidFill>
              <a:schemeClr val="bg1"/>
            </a:solidFill>
          </a:endParaRPr>
        </a:p>
      </dsp:txBody>
      <dsp:txXfrm>
        <a:off x="2656650" y="1182"/>
        <a:ext cx="1173614" cy="631343"/>
      </dsp:txXfrm>
    </dsp:sp>
    <dsp:sp modelId="{2E8910E1-B5DF-4D8D-A68B-862DA8B09E1B}">
      <dsp:nvSpPr>
        <dsp:cNvPr id="0" name=""/>
        <dsp:cNvSpPr/>
      </dsp:nvSpPr>
      <dsp:spPr>
        <a:xfrm>
          <a:off x="4034757" y="67905"/>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CDFC0-F86E-4544-BD84-D419CC8A414D}">
      <dsp:nvSpPr>
        <dsp:cNvPr id="0" name=""/>
        <dsp:cNvSpPr/>
      </dsp:nvSpPr>
      <dsp:spPr>
        <a:xfrm>
          <a:off x="4139316" y="172463"/>
          <a:ext cx="288780" cy="2887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2280B-2DE3-411F-AE16-2F96C758D7D6}">
      <dsp:nvSpPr>
        <dsp:cNvPr id="0" name=""/>
        <dsp:cNvSpPr/>
      </dsp:nvSpPr>
      <dsp:spPr>
        <a:xfrm>
          <a:off x="4639346" y="779"/>
          <a:ext cx="1173614" cy="632149"/>
        </a:xfrm>
        <a:prstGeom prst="rect">
          <a:avLst/>
        </a:prstGeom>
        <a:solidFill>
          <a:schemeClr val="dk1">
            <a:alpha val="50000"/>
          </a:schemeClr>
        </a:solidFill>
        <a:ln>
          <a:noFill/>
          <a:headEnd type="none" w="med" len="med"/>
          <a:tailEnd type="none" w="med" len="med"/>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a:t>
          </a:r>
          <a:r>
            <a:rPr lang="fr-FR" sz="1100" kern="1200" dirty="0" err="1">
              <a:solidFill>
                <a:schemeClr val="bg1"/>
              </a:solidFill>
            </a:rPr>
            <a:t>ps</a:t>
          </a:r>
          <a:r>
            <a:rPr lang="fr-FR" sz="1100" kern="1200" dirty="0">
              <a:solidFill>
                <a:schemeClr val="bg1"/>
              </a:solidFill>
            </a:rPr>
            <a:t> » :Lister les conteneurs en cours d’exécution.</a:t>
          </a:r>
          <a:endParaRPr lang="en-US" sz="1100" kern="1200" dirty="0">
            <a:solidFill>
              <a:schemeClr val="bg1"/>
            </a:solidFill>
          </a:endParaRPr>
        </a:p>
      </dsp:txBody>
      <dsp:txXfrm>
        <a:off x="4639346" y="779"/>
        <a:ext cx="1173614" cy="632149"/>
      </dsp:txXfrm>
    </dsp:sp>
    <dsp:sp modelId="{26C64ABA-4A68-44AB-B808-3400D6B81E96}">
      <dsp:nvSpPr>
        <dsp:cNvPr id="0" name=""/>
        <dsp:cNvSpPr/>
      </dsp:nvSpPr>
      <dsp:spPr>
        <a:xfrm>
          <a:off x="69364" y="817068"/>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EB67D-705E-47AC-A948-6E997050EC65}">
      <dsp:nvSpPr>
        <dsp:cNvPr id="0" name=""/>
        <dsp:cNvSpPr/>
      </dsp:nvSpPr>
      <dsp:spPr>
        <a:xfrm>
          <a:off x="173923" y="921627"/>
          <a:ext cx="288780" cy="2887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3F138-C24E-4FBA-BB84-12F3E2A51985}">
      <dsp:nvSpPr>
        <dsp:cNvPr id="0" name=""/>
        <dsp:cNvSpPr/>
      </dsp:nvSpPr>
      <dsp:spPr>
        <a:xfrm>
          <a:off x="673954" y="817068"/>
          <a:ext cx="1173614" cy="497896"/>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stop » : Arrêter un conteneur.</a:t>
          </a:r>
          <a:endParaRPr lang="en-US" sz="1100" kern="1200" dirty="0">
            <a:solidFill>
              <a:schemeClr val="bg1"/>
            </a:solidFill>
          </a:endParaRPr>
        </a:p>
      </dsp:txBody>
      <dsp:txXfrm>
        <a:off x="673954" y="817068"/>
        <a:ext cx="1173614" cy="497896"/>
      </dsp:txXfrm>
    </dsp:sp>
    <dsp:sp modelId="{9F038775-D86E-4EA5-8ED9-EBE90636AA21}">
      <dsp:nvSpPr>
        <dsp:cNvPr id="0" name=""/>
        <dsp:cNvSpPr/>
      </dsp:nvSpPr>
      <dsp:spPr>
        <a:xfrm>
          <a:off x="2052061" y="817068"/>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2F4592-F090-43C8-94A2-8F4B82ACA77E}">
      <dsp:nvSpPr>
        <dsp:cNvPr id="0" name=""/>
        <dsp:cNvSpPr/>
      </dsp:nvSpPr>
      <dsp:spPr>
        <a:xfrm>
          <a:off x="2156619" y="921627"/>
          <a:ext cx="288780" cy="2887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D47D2D-8E33-4598-BB1F-67E4B7DCDB52}">
      <dsp:nvSpPr>
        <dsp:cNvPr id="0" name=""/>
        <dsp:cNvSpPr/>
      </dsp:nvSpPr>
      <dsp:spPr>
        <a:xfrm>
          <a:off x="2795289" y="800384"/>
          <a:ext cx="2151398" cy="497896"/>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a:t>
          </a:r>
          <a:r>
            <a:rPr lang="fr-FR" sz="1100" kern="1200" dirty="0" err="1">
              <a:solidFill>
                <a:schemeClr val="bg1"/>
              </a:solidFill>
            </a:rPr>
            <a:t>exec</a:t>
          </a:r>
          <a:r>
            <a:rPr lang="fr-FR" sz="1100" kern="1200" dirty="0">
              <a:solidFill>
                <a:schemeClr val="bg1"/>
              </a:solidFill>
            </a:rPr>
            <a:t> » : Exécuter une commande dans un conteneur en cours d’exécution.</a:t>
          </a:r>
          <a:endParaRPr lang="en-US" sz="1100" kern="1200" dirty="0">
            <a:solidFill>
              <a:schemeClr val="bg1"/>
            </a:solidFill>
          </a:endParaRPr>
        </a:p>
      </dsp:txBody>
      <dsp:txXfrm>
        <a:off x="2795289" y="800384"/>
        <a:ext cx="2151398" cy="49789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f6f30e830d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Bienvenue à ma présentation sur le projet Arcadia, réalisé dans le cadre de ma formation au titre professionnel DWWM.</a:t>
            </a:r>
          </a:p>
          <a:p>
            <a:pPr marL="0" lvl="0" indent="0" algn="l" rtl="0">
              <a:spcBef>
                <a:spcPts val="0"/>
              </a:spcBef>
              <a:spcAft>
                <a:spcPts val="0"/>
              </a:spcAft>
              <a:buNone/>
            </a:pPr>
            <a:endParaRPr dirty="0"/>
          </a:p>
        </p:txBody>
      </p:sp>
      <p:sp>
        <p:nvSpPr>
          <p:cNvPr id="170" name="Google Shape;170;g2f6f30e830d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14B74FFA-E88C-27E2-B3A0-B8FD5FBD22A4}"/>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9A93B643-354F-DB3B-8C68-FB7CCC8D24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J’ai structuré le développement avec Trello pour organiser les tâches en différentes étapes : conception, développement, tests et intégration.</a:t>
            </a:r>
          </a:p>
          <a:p>
            <a:pPr marL="0" lvl="0" indent="0" algn="l" rtl="0">
              <a:spcBef>
                <a:spcPts val="0"/>
              </a:spcBef>
              <a:spcAft>
                <a:spcPts val="0"/>
              </a:spcAft>
              <a:buNone/>
            </a:pPr>
            <a:endParaRPr dirty="0"/>
          </a:p>
        </p:txBody>
      </p:sp>
      <p:sp>
        <p:nvSpPr>
          <p:cNvPr id="204" name="Google Shape;204;g2f6f30e830d_1_108:notes">
            <a:extLst>
              <a:ext uri="{FF2B5EF4-FFF2-40B4-BE49-F238E27FC236}">
                <a16:creationId xmlns:a16="http://schemas.microsoft.com/office/drawing/2014/main" id="{AF6D5787-00E7-D8B1-2EDE-E24F3134EC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570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49DB52A3-6355-DB32-5FC5-116EBF8FFCCB}"/>
            </a:ext>
          </a:extLst>
        </p:cNvPr>
        <p:cNvGrpSpPr/>
        <p:nvPr/>
      </p:nvGrpSpPr>
      <p:grpSpPr>
        <a:xfrm>
          <a:off x="0" y="0"/>
          <a:ext cx="0" cy="0"/>
          <a:chOff x="0" y="0"/>
          <a:chExt cx="0" cy="0"/>
        </a:xfrm>
      </p:grpSpPr>
      <p:sp>
        <p:nvSpPr>
          <p:cNvPr id="442" name="Google Shape;442;g2f6f30e830d_1_339:notes">
            <a:extLst>
              <a:ext uri="{FF2B5EF4-FFF2-40B4-BE49-F238E27FC236}">
                <a16:creationId xmlns:a16="http://schemas.microsoft.com/office/drawing/2014/main" id="{7485F56F-2C2F-C5CF-8D05-B77EDD9343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f6f30e830d_1_339:notes">
            <a:extLst>
              <a:ext uri="{FF2B5EF4-FFF2-40B4-BE49-F238E27FC236}">
                <a16:creationId xmlns:a16="http://schemas.microsoft.com/office/drawing/2014/main" id="{29C83E0E-1ED0-AE1D-8495-30407D8948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965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C5048103-A8AA-6C8A-AECF-B3B7EF06298E}"/>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3C46D63B-52A2-6A4F-FDA4-EA4F87324C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Chaque fonctionnalité a été développée dans une branche dédiée avant d’être fusionnée dans la branche principale.</a:t>
            </a:r>
          </a:p>
          <a:p>
            <a:pPr marL="0" lvl="0" indent="0" algn="l" rtl="0">
              <a:spcBef>
                <a:spcPts val="0"/>
              </a:spcBef>
              <a:spcAft>
                <a:spcPts val="0"/>
              </a:spcAft>
              <a:buNone/>
            </a:pPr>
            <a:endParaRPr dirty="0"/>
          </a:p>
        </p:txBody>
      </p:sp>
      <p:sp>
        <p:nvSpPr>
          <p:cNvPr id="204" name="Google Shape;204;g2f6f30e830d_1_108:notes">
            <a:extLst>
              <a:ext uri="{FF2B5EF4-FFF2-40B4-BE49-F238E27FC236}">
                <a16:creationId xmlns:a16="http://schemas.microsoft.com/office/drawing/2014/main" id="{105F1E01-8615-70A9-AC32-A06AAD2884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83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13</a:t>
            </a:fld>
            <a:endParaRPr lang="fr-FR"/>
          </a:p>
        </p:txBody>
      </p:sp>
    </p:spTree>
    <p:extLst>
      <p:ext uri="{BB962C8B-B14F-4D97-AF65-F5344CB8AC3E}">
        <p14:creationId xmlns:p14="http://schemas.microsoft.com/office/powerpoint/2010/main" val="351217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29947704-F233-1DDE-6B23-51636787B99D}"/>
            </a:ext>
          </a:extLst>
        </p:cNvPr>
        <p:cNvGrpSpPr/>
        <p:nvPr/>
      </p:nvGrpSpPr>
      <p:grpSpPr>
        <a:xfrm>
          <a:off x="0" y="0"/>
          <a:ext cx="0" cy="0"/>
          <a:chOff x="0" y="0"/>
          <a:chExt cx="0" cy="0"/>
        </a:xfrm>
      </p:grpSpPr>
      <p:sp>
        <p:nvSpPr>
          <p:cNvPr id="229" name="Google Shape;229;g2f6f30e830d_1_132:notes">
            <a:extLst>
              <a:ext uri="{FF2B5EF4-FFF2-40B4-BE49-F238E27FC236}">
                <a16:creationId xmlns:a16="http://schemas.microsoft.com/office/drawing/2014/main" id="{EE767C1C-DE46-5BF4-61AB-CBB73B84B6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assurer une navigation intuitive, j’ai commencé par définir une charte graphique basée sur des tons naturels et apaisants.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J’ai respecté les exigences du projet imposées par l’école.</a:t>
            </a:r>
          </a:p>
          <a:p>
            <a:pPr marL="0" lvl="0" indent="0" algn="l" rtl="0">
              <a:spcBef>
                <a:spcPts val="0"/>
              </a:spcBef>
              <a:spcAft>
                <a:spcPts val="0"/>
              </a:spcAft>
              <a:buNone/>
            </a:pPr>
            <a:endParaRPr dirty="0"/>
          </a:p>
        </p:txBody>
      </p:sp>
      <p:sp>
        <p:nvSpPr>
          <p:cNvPr id="230" name="Google Shape;230;g2f6f30e830d_1_132:notes">
            <a:extLst>
              <a:ext uri="{FF2B5EF4-FFF2-40B4-BE49-F238E27FC236}">
                <a16:creationId xmlns:a16="http://schemas.microsoft.com/office/drawing/2014/main" id="{2282A781-9524-80E8-235B-8303398610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169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55A8AD3-EF4E-8F3C-B510-5ED3CDA7E638}"/>
            </a:ext>
          </a:extLst>
        </p:cNvPr>
        <p:cNvGrpSpPr/>
        <p:nvPr/>
      </p:nvGrpSpPr>
      <p:grpSpPr>
        <a:xfrm>
          <a:off x="0" y="0"/>
          <a:ext cx="0" cy="0"/>
          <a:chOff x="0" y="0"/>
          <a:chExt cx="0" cy="0"/>
        </a:xfrm>
      </p:grpSpPr>
      <p:sp>
        <p:nvSpPr>
          <p:cNvPr id="229" name="Google Shape;229;g2f6f30e830d_1_132:notes">
            <a:extLst>
              <a:ext uri="{FF2B5EF4-FFF2-40B4-BE49-F238E27FC236}">
                <a16:creationId xmlns:a16="http://schemas.microsoft.com/office/drawing/2014/main" id="{3307279F-D9C4-5B98-334B-DE92ACABCC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Ensuite, j’ai conçu des wireframes pour structurer les pages,</a:t>
            </a:r>
          </a:p>
          <a:p>
            <a:pPr marL="0" lvl="0" indent="0" algn="l" rtl="0">
              <a:spcBef>
                <a:spcPts val="0"/>
              </a:spcBef>
              <a:spcAft>
                <a:spcPts val="0"/>
              </a:spcAft>
              <a:buNone/>
            </a:pPr>
            <a:endParaRPr dirty="0"/>
          </a:p>
        </p:txBody>
      </p:sp>
      <p:sp>
        <p:nvSpPr>
          <p:cNvPr id="230" name="Google Shape;230;g2f6f30e830d_1_132:notes">
            <a:extLst>
              <a:ext uri="{FF2B5EF4-FFF2-40B4-BE49-F238E27FC236}">
                <a16:creationId xmlns:a16="http://schemas.microsoft.com/office/drawing/2014/main" id="{C717472A-6C15-14A6-03B8-94B4DD439A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73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94E2BB45-9C55-4C14-A7FE-1DB2A13651E4}"/>
            </a:ext>
          </a:extLst>
        </p:cNvPr>
        <p:cNvGrpSpPr/>
        <p:nvPr/>
      </p:nvGrpSpPr>
      <p:grpSpPr>
        <a:xfrm>
          <a:off x="0" y="0"/>
          <a:ext cx="0" cy="0"/>
          <a:chOff x="0" y="0"/>
          <a:chExt cx="0" cy="0"/>
        </a:xfrm>
      </p:grpSpPr>
      <p:sp>
        <p:nvSpPr>
          <p:cNvPr id="229" name="Google Shape;229;g2f6f30e830d_1_132:notes">
            <a:extLst>
              <a:ext uri="{FF2B5EF4-FFF2-40B4-BE49-F238E27FC236}">
                <a16:creationId xmlns:a16="http://schemas.microsoft.com/office/drawing/2014/main" id="{9263B740-F7B4-904D-2CD4-215D0F1A36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suivis de maquettes pour valider le design avec les parties prenantes.</a:t>
            </a:r>
          </a:p>
          <a:p>
            <a:pPr marL="0" lvl="0" indent="0" algn="l" rtl="0">
              <a:spcBef>
                <a:spcPts val="0"/>
              </a:spcBef>
              <a:spcAft>
                <a:spcPts val="0"/>
              </a:spcAft>
              <a:buNone/>
            </a:pPr>
            <a:endParaRPr dirty="0"/>
          </a:p>
        </p:txBody>
      </p:sp>
      <p:sp>
        <p:nvSpPr>
          <p:cNvPr id="230" name="Google Shape;230;g2f6f30e830d_1_132:notes">
            <a:extLst>
              <a:ext uri="{FF2B5EF4-FFF2-40B4-BE49-F238E27FC236}">
                <a16:creationId xmlns:a16="http://schemas.microsoft.com/office/drawing/2014/main" id="{5785980F-36C5-9ED1-9176-C6CC2FB628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1015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3FE89-71A0-0091-85BE-4F038DAC10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A9DE90-6FB2-1BA6-231C-CB9B89246F7A}"/>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DC04D796-E872-542A-09EF-ACE507F11D1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05FCA2B-D501-48F9-0DD6-674E64868DC2}"/>
              </a:ext>
            </a:extLst>
          </p:cNvPr>
          <p:cNvSpPr>
            <a:spLocks noGrp="1"/>
          </p:cNvSpPr>
          <p:nvPr>
            <p:ph type="sldNum" sz="quarter" idx="5"/>
          </p:nvPr>
        </p:nvSpPr>
        <p:spPr/>
        <p:txBody>
          <a:bodyPr/>
          <a:lstStyle/>
          <a:p>
            <a:fld id="{5BBE652A-5002-4C48-80D9-9861FBCA54C5}" type="slidenum">
              <a:rPr lang="fr-FR" smtClean="0"/>
              <a:t>17</a:t>
            </a:fld>
            <a:endParaRPr lang="fr-FR"/>
          </a:p>
        </p:txBody>
      </p:sp>
    </p:spTree>
    <p:extLst>
      <p:ext uri="{BB962C8B-B14F-4D97-AF65-F5344CB8AC3E}">
        <p14:creationId xmlns:p14="http://schemas.microsoft.com/office/powerpoint/2010/main" val="464655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J’ai élaboré un modèle conceptuel de données (MCD) pour représenter les relations entre les différentes entités : animaux, habitats, avis, et utilisateurs. Cela a permis de structurer efficacement la base de données avant d’entamer le développement.</a:t>
            </a:r>
          </a:p>
          <a:p>
            <a:endParaRPr lang="fr-FR" dirty="0"/>
          </a:p>
        </p:txBody>
      </p:sp>
    </p:spTree>
    <p:extLst>
      <p:ext uri="{BB962C8B-B14F-4D97-AF65-F5344CB8AC3E}">
        <p14:creationId xmlns:p14="http://schemas.microsoft.com/office/powerpoint/2010/main" val="2980371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f6f30e830d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Prenons l’exemple du dépôt d’un avis. Cela commence par une étape de conception pour définir les besoins.</a:t>
            </a:r>
          </a:p>
          <a:p>
            <a:pPr marL="0" lvl="0" indent="0" algn="l" rtl="0">
              <a:spcBef>
                <a:spcPts val="0"/>
              </a:spcBef>
              <a:spcAft>
                <a:spcPts val="0"/>
              </a:spcAft>
              <a:buNone/>
            </a:pPr>
            <a:endParaRPr dirty="0"/>
          </a:p>
        </p:txBody>
      </p:sp>
      <p:sp>
        <p:nvSpPr>
          <p:cNvPr id="315" name="Google Shape;315;g2f6f30e830d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6f30e830d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Ce projet vise à démontrer mes compétences en développement web à travers la création d’un site pour un zoo fictif. Je vais vous guider à travers toutes les étapes, des choix techniques à la réalisation.</a:t>
            </a:r>
          </a:p>
        </p:txBody>
      </p:sp>
      <p:sp>
        <p:nvSpPr>
          <p:cNvPr id="186" name="Google Shape;186;g2f6f30e830d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Ensuite, la fonctionnalité est développée avec un service comme </a:t>
            </a:r>
            <a:r>
              <a:rPr lang="fr-FR" dirty="0" err="1"/>
              <a:t>HTMLPurifier</a:t>
            </a:r>
            <a:r>
              <a:rPr lang="fr-FR" dirty="0"/>
              <a:t> pour nettoyer les données.</a:t>
            </a:r>
          </a:p>
          <a:p>
            <a:endParaRPr lang="fr-FR" dirty="0"/>
          </a:p>
        </p:txBody>
      </p:sp>
    </p:spTree>
    <p:extLst>
      <p:ext uri="{BB962C8B-B14F-4D97-AF65-F5344CB8AC3E}">
        <p14:creationId xmlns:p14="http://schemas.microsoft.com/office/powerpoint/2010/main" val="3881693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Enfin, des tests unitaires et fonctionnels sont réalisés avant le déploiement.</a:t>
            </a:r>
          </a:p>
          <a:p>
            <a:endParaRPr lang="fr-FR" dirty="0"/>
          </a:p>
        </p:txBody>
      </p:sp>
    </p:spTree>
    <p:extLst>
      <p:ext uri="{BB962C8B-B14F-4D97-AF65-F5344CB8AC3E}">
        <p14:creationId xmlns:p14="http://schemas.microsoft.com/office/powerpoint/2010/main" val="1774454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 site utilise les mécanismes de sécurité de Symfony :</a:t>
            </a:r>
          </a:p>
          <a:p>
            <a:pPr>
              <a:buFont typeface="Arial" panose="020B0604020202020204" pitchFamily="34" charset="0"/>
              <a:buChar char="•"/>
            </a:pPr>
            <a:r>
              <a:rPr lang="fr-FR" dirty="0"/>
              <a:t>Authentification et gestion des rôles pour sécuriser les accès.</a:t>
            </a:r>
          </a:p>
          <a:p>
            <a:pPr>
              <a:buFont typeface="Arial" panose="020B0604020202020204" pitchFamily="34" charset="0"/>
              <a:buChar char="•"/>
            </a:pPr>
            <a:r>
              <a:rPr lang="fr-FR" dirty="0"/>
              <a:t>Protection CSRF pour les formulaires.</a:t>
            </a:r>
          </a:p>
          <a:p>
            <a:pPr>
              <a:buFont typeface="Arial" panose="020B0604020202020204" pitchFamily="34" charset="0"/>
              <a:buChar char="•"/>
            </a:pPr>
            <a:r>
              <a:rPr lang="fr-FR" dirty="0"/>
              <a:t>Nettoyage des données avec </a:t>
            </a:r>
            <a:r>
              <a:rPr lang="fr-FR" dirty="0" err="1"/>
              <a:t>HTMLPurifier</a:t>
            </a:r>
            <a:r>
              <a:rPr lang="fr-FR" dirty="0"/>
              <a:t> pour éviter les attaques XSS.</a:t>
            </a:r>
          </a:p>
          <a:p>
            <a:pPr>
              <a:buFont typeface="Arial" panose="020B0604020202020204" pitchFamily="34" charset="0"/>
              <a:buChar char="•"/>
            </a:pPr>
            <a:r>
              <a:rPr lang="fr-FR" dirty="0" err="1"/>
              <a:t>Hashing</a:t>
            </a:r>
            <a:r>
              <a:rPr lang="fr-FR" dirty="0"/>
              <a:t> des mots de passe pour protéger les comptes utilisateurs."</a:t>
            </a:r>
          </a:p>
          <a:p>
            <a:endParaRPr lang="fr-FR" dirty="0"/>
          </a:p>
          <a:p>
            <a:endParaRPr lang="fr-FR" dirty="0"/>
          </a:p>
        </p:txBody>
      </p:sp>
    </p:spTree>
    <p:extLst>
      <p:ext uri="{BB962C8B-B14F-4D97-AF65-F5344CB8AC3E}">
        <p14:creationId xmlns:p14="http://schemas.microsoft.com/office/powerpoint/2010/main" val="3992905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4994F4B3-E16B-D380-0C9F-313B05E7E809}"/>
            </a:ext>
          </a:extLst>
        </p:cNvPr>
        <p:cNvGrpSpPr/>
        <p:nvPr/>
      </p:nvGrpSpPr>
      <p:grpSpPr>
        <a:xfrm>
          <a:off x="0" y="0"/>
          <a:ext cx="0" cy="0"/>
          <a:chOff x="0" y="0"/>
          <a:chExt cx="0" cy="0"/>
        </a:xfrm>
      </p:grpSpPr>
      <p:sp>
        <p:nvSpPr>
          <p:cNvPr id="442" name="Google Shape;442;g2f6f30e830d_1_339:notes">
            <a:extLst>
              <a:ext uri="{FF2B5EF4-FFF2-40B4-BE49-F238E27FC236}">
                <a16:creationId xmlns:a16="http://schemas.microsoft.com/office/drawing/2014/main" id="{A4E03EDC-7E87-33B9-BAA4-5DA5B931B3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f6f30e830d_1_339:notes">
            <a:extLst>
              <a:ext uri="{FF2B5EF4-FFF2-40B4-BE49-F238E27FC236}">
                <a16:creationId xmlns:a16="http://schemas.microsoft.com/office/drawing/2014/main" id="{BF3675A4-59E0-CA37-7709-5903862FA4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7375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f6f30e830d_1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g2f6f30e830d_1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 projet respecte le RGPD en garantissant :</a:t>
            </a:r>
          </a:p>
          <a:p>
            <a:pPr>
              <a:buFont typeface="Arial" panose="020B0604020202020204" pitchFamily="34" charset="0"/>
              <a:buChar char="•"/>
            </a:pPr>
            <a:r>
              <a:rPr lang="fr-FR" dirty="0"/>
              <a:t>La transparence des informations collectées.</a:t>
            </a:r>
          </a:p>
          <a:p>
            <a:pPr>
              <a:buFont typeface="Arial" panose="020B0604020202020204" pitchFamily="34" charset="0"/>
              <a:buChar char="•"/>
            </a:pPr>
            <a:r>
              <a:rPr lang="fr-FR" dirty="0"/>
              <a:t>Le consentement explicite des utilisateurs pour leurs données personnelles.</a:t>
            </a:r>
          </a:p>
          <a:p>
            <a:pPr>
              <a:buFont typeface="Arial" panose="020B0604020202020204" pitchFamily="34" charset="0"/>
              <a:buChar char="•"/>
            </a:pPr>
            <a:r>
              <a:rPr lang="fr-FR" dirty="0"/>
              <a:t>Des outils pour rectifier ou supprimer leurs données sur demande.</a:t>
            </a:r>
          </a:p>
          <a:p>
            <a:endParaRPr lang="fr-FR" dirty="0"/>
          </a:p>
          <a:p>
            <a:endParaRPr lang="fr-FR" dirty="0"/>
          </a:p>
        </p:txBody>
      </p:sp>
    </p:spTree>
    <p:extLst>
      <p:ext uri="{BB962C8B-B14F-4D97-AF65-F5344CB8AC3E}">
        <p14:creationId xmlns:p14="http://schemas.microsoft.com/office/powerpoint/2010/main" val="4205055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a:extLst>
            <a:ext uri="{FF2B5EF4-FFF2-40B4-BE49-F238E27FC236}">
              <a16:creationId xmlns:a16="http://schemas.microsoft.com/office/drawing/2014/main" id="{BDE3CFB2-B6C2-5A45-F6D1-2850DB8AF4CB}"/>
            </a:ext>
          </a:extLst>
        </p:cNvPr>
        <p:cNvGrpSpPr/>
        <p:nvPr/>
      </p:nvGrpSpPr>
      <p:grpSpPr>
        <a:xfrm>
          <a:off x="0" y="0"/>
          <a:ext cx="0" cy="0"/>
          <a:chOff x="0" y="0"/>
          <a:chExt cx="0" cy="0"/>
        </a:xfrm>
      </p:grpSpPr>
      <p:sp>
        <p:nvSpPr>
          <p:cNvPr id="314" name="Google Shape;314;g2f6f30e830d_1_212:notes">
            <a:extLst>
              <a:ext uri="{FF2B5EF4-FFF2-40B4-BE49-F238E27FC236}">
                <a16:creationId xmlns:a16="http://schemas.microsoft.com/office/drawing/2014/main" id="{199C8446-C2EF-C3F3-868A-D1A26FAA9A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2f6f30e830d_1_212:notes">
            <a:extLst>
              <a:ext uri="{FF2B5EF4-FFF2-40B4-BE49-F238E27FC236}">
                <a16:creationId xmlns:a16="http://schemas.microsoft.com/office/drawing/2014/main" id="{BB324BB7-7583-25B0-1264-5F77C61CE4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947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70904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D3D7-5CA2-D5C4-7745-A953771414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804B30-1D9B-33CE-5D02-4536C7E9EBB9}"/>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CB064E0-8BEE-D432-6D2B-011B1060E1D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F1536BA-19EE-EA1D-45BE-88F37CEB351A}"/>
              </a:ext>
            </a:extLst>
          </p:cNvPr>
          <p:cNvSpPr>
            <a:spLocks noGrp="1"/>
          </p:cNvSpPr>
          <p:nvPr>
            <p:ph type="sldNum" sz="quarter" idx="5"/>
          </p:nvPr>
        </p:nvSpPr>
        <p:spPr/>
        <p:txBody>
          <a:bodyPr/>
          <a:lstStyle/>
          <a:p>
            <a:fld id="{5BBE652A-5002-4C48-80D9-9861FBCA54C5}" type="slidenum">
              <a:rPr lang="fr-FR" smtClean="0"/>
              <a:t>45</a:t>
            </a:fld>
            <a:endParaRPr lang="fr-FR"/>
          </a:p>
        </p:txBody>
      </p:sp>
    </p:spTree>
    <p:extLst>
      <p:ext uri="{BB962C8B-B14F-4D97-AF65-F5344CB8AC3E}">
        <p14:creationId xmlns:p14="http://schemas.microsoft.com/office/powerpoint/2010/main" val="51143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f6f30e830d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f6f30e830d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6f30e830d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Je m’appelle René Leliard. J’ai un parcours professionnel varié, passant par différents secteurs comme la logistique, la vente, et la livraison. En 2023, j’ai décidé de me reconvertir en tant que développeur web full-stack.</a:t>
            </a:r>
          </a:p>
          <a:p>
            <a:pPr marL="0" lvl="0" indent="0" algn="l" rtl="0">
              <a:spcBef>
                <a:spcPts val="0"/>
              </a:spcBef>
              <a:spcAft>
                <a:spcPts val="0"/>
              </a:spcAft>
              <a:buNone/>
            </a:pPr>
            <a:endParaRPr dirty="0"/>
          </a:p>
        </p:txBody>
      </p:sp>
      <p:sp>
        <p:nvSpPr>
          <p:cNvPr id="204" name="Google Shape;204;g2f6f30e830d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4BFC2C3F-B8FD-AB88-B5E9-71F533B06DB6}"/>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BBF03DCF-8DD1-83D4-19EA-E1166C7489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Cette présentation est l’aboutissement d’un apprentissage intensif où j’ai pu développer des compétences en </a:t>
            </a:r>
            <a:r>
              <a:rPr lang="fr-FR" dirty="0" err="1"/>
              <a:t>front-end</a:t>
            </a:r>
            <a:r>
              <a:rPr lang="fr-FR" dirty="0"/>
              <a:t>, </a:t>
            </a:r>
            <a:r>
              <a:rPr lang="fr-FR" dirty="0" err="1"/>
              <a:t>back-end</a:t>
            </a:r>
            <a:r>
              <a:rPr lang="fr-FR" dirty="0"/>
              <a:t>, gestion de projet et sécurité.</a:t>
            </a:r>
          </a:p>
          <a:p>
            <a:pPr marL="0" lvl="0" indent="0" algn="l" rtl="0">
              <a:spcBef>
                <a:spcPts val="0"/>
              </a:spcBef>
              <a:spcAft>
                <a:spcPts val="0"/>
              </a:spcAft>
              <a:buNone/>
            </a:pPr>
            <a:endParaRPr dirty="0"/>
          </a:p>
        </p:txBody>
      </p:sp>
      <p:sp>
        <p:nvSpPr>
          <p:cNvPr id="204" name="Google Shape;204;g2f6f30e830d_1_108:notes">
            <a:extLst>
              <a:ext uri="{FF2B5EF4-FFF2-40B4-BE49-F238E27FC236}">
                <a16:creationId xmlns:a16="http://schemas.microsoft.com/office/drawing/2014/main" id="{0ABA0B3B-341D-E151-4DAD-F15A87487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32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f6f30e830d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Une application web responsive, déployé, testé, sécurisé, permettant à la fois aux salariés du zoo d'effectuer leurs opérations métiers, et permettant au zoo de communiquer sur les animaux les services proposés.</a:t>
            </a:r>
          </a:p>
          <a:p>
            <a:pPr marL="0" lvl="0" indent="0" algn="l" rtl="0">
              <a:spcBef>
                <a:spcPts val="0"/>
              </a:spcBef>
              <a:spcAft>
                <a:spcPts val="0"/>
              </a:spcAft>
              <a:buNone/>
            </a:pPr>
            <a:endParaRPr dirty="0"/>
          </a:p>
        </p:txBody>
      </p:sp>
      <p:sp>
        <p:nvSpPr>
          <p:cNvPr id="217" name="Google Shape;217;g2f6f30e830d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7DBC70E2-22AD-951B-B739-D80669B9F566}"/>
            </a:ext>
          </a:extLst>
        </p:cNvPr>
        <p:cNvGrpSpPr/>
        <p:nvPr/>
      </p:nvGrpSpPr>
      <p:grpSpPr>
        <a:xfrm>
          <a:off x="0" y="0"/>
          <a:ext cx="0" cy="0"/>
          <a:chOff x="0" y="0"/>
          <a:chExt cx="0" cy="0"/>
        </a:xfrm>
      </p:grpSpPr>
      <p:sp>
        <p:nvSpPr>
          <p:cNvPr id="442" name="Google Shape;442;g2f6f30e830d_1_339:notes">
            <a:extLst>
              <a:ext uri="{FF2B5EF4-FFF2-40B4-BE49-F238E27FC236}">
                <a16:creationId xmlns:a16="http://schemas.microsoft.com/office/drawing/2014/main" id="{B685AC5F-EC4F-E6FF-7D1F-2EEBF3BF68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3" name="Google Shape;443;g2f6f30e830d_1_339:notes">
            <a:extLst>
              <a:ext uri="{FF2B5EF4-FFF2-40B4-BE49-F238E27FC236}">
                <a16:creationId xmlns:a16="http://schemas.microsoft.com/office/drawing/2014/main" id="{91480F90-DBEC-D8E8-37D6-D23582B45C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26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D8F14D67-2C3C-C274-885D-A3364D41E33C}"/>
            </a:ext>
          </a:extLst>
        </p:cNvPr>
        <p:cNvGrpSpPr/>
        <p:nvPr/>
      </p:nvGrpSpPr>
      <p:grpSpPr>
        <a:xfrm>
          <a:off x="0" y="0"/>
          <a:ext cx="0" cy="0"/>
          <a:chOff x="0" y="0"/>
          <a:chExt cx="0" cy="0"/>
        </a:xfrm>
      </p:grpSpPr>
      <p:sp>
        <p:nvSpPr>
          <p:cNvPr id="442" name="Google Shape;442;g2f6f30e830d_1_339:notes">
            <a:extLst>
              <a:ext uri="{FF2B5EF4-FFF2-40B4-BE49-F238E27FC236}">
                <a16:creationId xmlns:a16="http://schemas.microsoft.com/office/drawing/2014/main" id="{97BB5D98-9858-0EE3-A750-C788BBC1C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Le projet devait répondre à plusieurs exigences :</a:t>
            </a:r>
          </a:p>
          <a:p>
            <a:pPr>
              <a:buFont typeface="Arial" panose="020B0604020202020204" pitchFamily="34" charset="0"/>
              <a:buChar char="•"/>
            </a:pPr>
            <a:r>
              <a:rPr lang="fr-FR" dirty="0"/>
              <a:t>Une gestion des comptes utilisateurs avec des rôles spécifiques.</a:t>
            </a:r>
          </a:p>
          <a:p>
            <a:pPr>
              <a:buFont typeface="Arial" panose="020B0604020202020204" pitchFamily="34" charset="0"/>
              <a:buChar char="•"/>
            </a:pPr>
            <a:r>
              <a:rPr lang="fr-FR" dirty="0"/>
              <a:t>Un affichage détaillé des habitats, des animaux et de leurs bilans vétérinaires.</a:t>
            </a:r>
          </a:p>
          <a:p>
            <a:pPr>
              <a:buFont typeface="Arial" panose="020B0604020202020204" pitchFamily="34" charset="0"/>
              <a:buChar char="•"/>
            </a:pPr>
            <a:r>
              <a:rPr lang="fr-FR" dirty="0"/>
              <a:t>Une interface intuitive pour les visiteurs et un espace réservé pour les employés.</a:t>
            </a:r>
          </a:p>
          <a:p>
            <a:pPr>
              <a:buFont typeface="Arial" panose="020B0604020202020204" pitchFamily="34" charset="0"/>
              <a:buChar char="•"/>
            </a:pPr>
            <a:r>
              <a:rPr lang="fr-FR" dirty="0"/>
              <a:t>Le tout, conforme aux règles du RGPD et sécurisé contre les attaques XSS.</a:t>
            </a:r>
          </a:p>
          <a:p>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443" name="Google Shape;443;g2f6f30e830d_1_339:notes">
            <a:extLst>
              <a:ext uri="{FF2B5EF4-FFF2-40B4-BE49-F238E27FC236}">
                <a16:creationId xmlns:a16="http://schemas.microsoft.com/office/drawing/2014/main" id="{3BF52268-3383-75FB-322F-926F46275A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217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5E6AE991-047D-EEAC-A6EC-78F887CD3B49}"/>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1B02DAAF-C540-D7A6-8E2B-C159E450E4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endParaRPr lang="fr-FR" dirty="0"/>
          </a:p>
          <a:p>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204" name="Google Shape;204;g2f6f30e830d_1_108:notes">
            <a:extLst>
              <a:ext uri="{FF2B5EF4-FFF2-40B4-BE49-F238E27FC236}">
                <a16:creationId xmlns:a16="http://schemas.microsoft.com/office/drawing/2014/main" id="{D587AAE6-7436-89A8-B194-5DCC36EDC4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619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CUSTOM">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t="2155" b="1607"/>
          <a:stretch/>
        </p:blipFill>
        <p:spPr>
          <a:xfrm>
            <a:off x="0" y="0"/>
            <a:ext cx="9144003" cy="5143500"/>
          </a:xfrm>
          <a:prstGeom prst="rect">
            <a:avLst/>
          </a:prstGeom>
          <a:noFill/>
          <a:ln>
            <a:noFill/>
          </a:ln>
        </p:spPr>
      </p:pic>
      <p:cxnSp>
        <p:nvCxnSpPr>
          <p:cNvPr id="62" name="Google Shape;62;p15"/>
          <p:cNvCxnSpPr/>
          <p:nvPr/>
        </p:nvCxnSpPr>
        <p:spPr>
          <a:xfrm>
            <a:off x="2886163" y="4747675"/>
            <a:ext cx="3342000" cy="0"/>
          </a:xfrm>
          <a:prstGeom prst="straightConnector1">
            <a:avLst/>
          </a:prstGeom>
          <a:noFill/>
          <a:ln w="19050" cap="flat" cmpd="sng">
            <a:solidFill>
              <a:srgbClr val="E2E8B2"/>
            </a:solidFill>
            <a:prstDash val="solid"/>
            <a:round/>
            <a:headEnd type="none" w="sm" len="sm"/>
            <a:tailEnd type="stealth" w="med" len="med"/>
          </a:ln>
        </p:spPr>
      </p:cxnSp>
      <p:pic>
        <p:nvPicPr>
          <p:cNvPr id="63" name="Google Shape;63;p15"/>
          <p:cNvPicPr preferRelativeResize="0"/>
          <p:nvPr/>
        </p:nvPicPr>
        <p:blipFill rotWithShape="1">
          <a:blip r:embed="rId3">
            <a:alphaModFix/>
          </a:blip>
          <a:srcRect l="68316" b="58895"/>
          <a:stretch/>
        </p:blipFill>
        <p:spPr>
          <a:xfrm>
            <a:off x="0" y="3085700"/>
            <a:ext cx="1310424" cy="2057800"/>
          </a:xfrm>
          <a:prstGeom prst="rect">
            <a:avLst/>
          </a:prstGeom>
          <a:noFill/>
          <a:ln>
            <a:noFill/>
          </a:ln>
        </p:spPr>
      </p:pic>
      <p:pic>
        <p:nvPicPr>
          <p:cNvPr id="64" name="Google Shape;64;p15"/>
          <p:cNvPicPr preferRelativeResize="0"/>
          <p:nvPr/>
        </p:nvPicPr>
        <p:blipFill rotWithShape="1">
          <a:blip r:embed="rId4">
            <a:alphaModFix/>
          </a:blip>
          <a:srcRect r="36548" b="31619"/>
          <a:stretch/>
        </p:blipFill>
        <p:spPr>
          <a:xfrm>
            <a:off x="7527800" y="2760775"/>
            <a:ext cx="1616199" cy="2382725"/>
          </a:xfrm>
          <a:prstGeom prst="rect">
            <a:avLst/>
          </a:prstGeom>
          <a:noFill/>
          <a:ln>
            <a:noFill/>
          </a:ln>
        </p:spPr>
      </p:pic>
      <p:pic>
        <p:nvPicPr>
          <p:cNvPr id="65" name="Google Shape;65;p15"/>
          <p:cNvPicPr preferRelativeResize="0"/>
          <p:nvPr/>
        </p:nvPicPr>
        <p:blipFill rotWithShape="1">
          <a:blip r:embed="rId5">
            <a:alphaModFix/>
          </a:blip>
          <a:srcRect t="77359"/>
          <a:stretch/>
        </p:blipFill>
        <p:spPr>
          <a:xfrm>
            <a:off x="3079250" y="1"/>
            <a:ext cx="5638824" cy="1376799"/>
          </a:xfrm>
          <a:prstGeom prst="rect">
            <a:avLst/>
          </a:prstGeom>
          <a:noFill/>
          <a:ln>
            <a:noFill/>
          </a:ln>
        </p:spPr>
      </p:pic>
      <p:sp>
        <p:nvSpPr>
          <p:cNvPr id="66" name="Google Shape;66;p15"/>
          <p:cNvSpPr>
            <a:spLocks noGrp="1"/>
          </p:cNvSpPr>
          <p:nvPr>
            <p:ph type="pic" idx="2"/>
          </p:nvPr>
        </p:nvSpPr>
        <p:spPr>
          <a:xfrm>
            <a:off x="1128750" y="1904238"/>
            <a:ext cx="6942000" cy="2316000"/>
          </a:xfrm>
          <a:prstGeom prst="ellipse">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CUSTOM_1">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r="55703"/>
          <a:stretch/>
        </p:blipFill>
        <p:spPr>
          <a:xfrm>
            <a:off x="8435200" y="80475"/>
            <a:ext cx="708801" cy="1709501"/>
          </a:xfrm>
          <a:prstGeom prst="rect">
            <a:avLst/>
          </a:prstGeom>
          <a:noFill/>
          <a:ln>
            <a:noFill/>
          </a:ln>
        </p:spPr>
      </p:pic>
      <p:pic>
        <p:nvPicPr>
          <p:cNvPr id="69" name="Google Shape;69;p16"/>
          <p:cNvPicPr preferRelativeResize="0"/>
          <p:nvPr/>
        </p:nvPicPr>
        <p:blipFill rotWithShape="1">
          <a:blip r:embed="rId3">
            <a:alphaModFix/>
          </a:blip>
          <a:srcRect l="39117" b="18360"/>
          <a:stretch/>
        </p:blipFill>
        <p:spPr>
          <a:xfrm>
            <a:off x="0" y="3390725"/>
            <a:ext cx="629275" cy="1752776"/>
          </a:xfrm>
          <a:prstGeom prst="rect">
            <a:avLst/>
          </a:prstGeom>
          <a:noFill/>
          <a:ln>
            <a:noFill/>
          </a:ln>
        </p:spPr>
      </p:pic>
      <p:pic>
        <p:nvPicPr>
          <p:cNvPr id="70" name="Google Shape;70;p16"/>
          <p:cNvPicPr preferRelativeResize="0"/>
          <p:nvPr/>
        </p:nvPicPr>
        <p:blipFill rotWithShape="1">
          <a:blip r:embed="rId4">
            <a:alphaModFix/>
          </a:blip>
          <a:srcRect t="90184"/>
          <a:stretch/>
        </p:blipFill>
        <p:spPr>
          <a:xfrm>
            <a:off x="2906850" y="-3"/>
            <a:ext cx="3116398" cy="408899"/>
          </a:xfrm>
          <a:prstGeom prst="rect">
            <a:avLst/>
          </a:prstGeom>
          <a:noFill/>
          <a:ln>
            <a:noFill/>
          </a:ln>
        </p:spPr>
      </p:pic>
      <p:sp>
        <p:nvSpPr>
          <p:cNvPr id="71" name="Google Shape;71;p16"/>
          <p:cNvSpPr>
            <a:spLocks noGrp="1"/>
          </p:cNvSpPr>
          <p:nvPr>
            <p:ph type="pic" idx="2"/>
          </p:nvPr>
        </p:nvSpPr>
        <p:spPr>
          <a:xfrm>
            <a:off x="507925" y="1621325"/>
            <a:ext cx="2005200" cy="2506800"/>
          </a:xfrm>
          <a:prstGeom prst="rect">
            <a:avLst/>
          </a:prstGeom>
          <a:noFill/>
          <a:ln>
            <a:noFill/>
          </a:ln>
        </p:spPr>
      </p:sp>
      <p:sp>
        <p:nvSpPr>
          <p:cNvPr id="72" name="Google Shape;72;p16"/>
          <p:cNvSpPr>
            <a:spLocks noGrp="1"/>
          </p:cNvSpPr>
          <p:nvPr>
            <p:ph type="pic" idx="3"/>
          </p:nvPr>
        </p:nvSpPr>
        <p:spPr>
          <a:xfrm>
            <a:off x="2584200" y="1616513"/>
            <a:ext cx="2005200" cy="2506800"/>
          </a:xfrm>
          <a:prstGeom prst="rect">
            <a:avLst/>
          </a:prstGeom>
          <a:noFill/>
          <a:ln>
            <a:noFill/>
          </a:ln>
        </p:spPr>
      </p:sp>
      <p:sp>
        <p:nvSpPr>
          <p:cNvPr id="73" name="Google Shape;73;p16"/>
          <p:cNvSpPr>
            <a:spLocks noGrp="1"/>
          </p:cNvSpPr>
          <p:nvPr>
            <p:ph type="pic" idx="4"/>
          </p:nvPr>
        </p:nvSpPr>
        <p:spPr>
          <a:xfrm>
            <a:off x="4656925" y="1621700"/>
            <a:ext cx="2005200" cy="2506800"/>
          </a:xfrm>
          <a:prstGeom prst="rect">
            <a:avLst/>
          </a:prstGeom>
          <a:noFill/>
          <a:ln>
            <a:noFill/>
          </a:ln>
        </p:spPr>
      </p:sp>
      <p:sp>
        <p:nvSpPr>
          <p:cNvPr id="74" name="Google Shape;74;p16"/>
          <p:cNvSpPr>
            <a:spLocks noGrp="1"/>
          </p:cNvSpPr>
          <p:nvPr>
            <p:ph type="pic" idx="5"/>
          </p:nvPr>
        </p:nvSpPr>
        <p:spPr>
          <a:xfrm>
            <a:off x="6719588" y="1616513"/>
            <a:ext cx="2005200" cy="2506800"/>
          </a:xfrm>
          <a:prstGeom prst="rect">
            <a:avLst/>
          </a:prstGeom>
          <a:noFill/>
          <a:ln>
            <a:noFill/>
          </a:ln>
        </p:spPr>
      </p:sp>
      <p:sp>
        <p:nvSpPr>
          <p:cNvPr id="75" name="Google Shape;75;p16"/>
          <p:cNvSpPr>
            <a:spLocks noGrp="1"/>
          </p:cNvSpPr>
          <p:nvPr>
            <p:ph type="pic" idx="6"/>
          </p:nvPr>
        </p:nvSpPr>
        <p:spPr>
          <a:xfrm>
            <a:off x="8782263" y="1621700"/>
            <a:ext cx="2005200" cy="2506800"/>
          </a:xfrm>
          <a:prstGeom prst="rect">
            <a:avLst/>
          </a:prstGeom>
          <a:noFill/>
          <a:ln>
            <a:noFill/>
          </a:ln>
        </p:spPr>
      </p:sp>
      <p:sp>
        <p:nvSpPr>
          <p:cNvPr id="76" name="Google Shape;76;p16"/>
          <p:cNvSpPr>
            <a:spLocks noGrp="1"/>
          </p:cNvSpPr>
          <p:nvPr>
            <p:ph type="pic" idx="7"/>
          </p:nvPr>
        </p:nvSpPr>
        <p:spPr>
          <a:xfrm>
            <a:off x="-1568362" y="1621700"/>
            <a:ext cx="2005200" cy="2506800"/>
          </a:xfrm>
          <a:prstGeom prst="rect">
            <a:avLst/>
          </a:prstGeom>
          <a:noFill/>
          <a:ln>
            <a:noFill/>
          </a:ln>
        </p:spPr>
      </p:sp>
      <p:sp>
        <p:nvSpPr>
          <p:cNvPr id="77" name="Google Shape;77;p16"/>
          <p:cNvSpPr txBox="1"/>
          <p:nvPr/>
        </p:nvSpPr>
        <p:spPr>
          <a:xfrm>
            <a:off x="1140985" y="666750"/>
            <a:ext cx="66480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0" b="1" i="0" u="none" strike="noStrike" cap="none">
                <a:solidFill>
                  <a:srgbClr val="E2E8B2"/>
                </a:solidFill>
                <a:latin typeface="Cormorant Garamond"/>
                <a:ea typeface="Cormorant Garamond"/>
                <a:cs typeface="Cormorant Garamond"/>
                <a:sym typeface="Cormorant Garamond"/>
              </a:rPr>
              <a:t>Agenda</a:t>
            </a:r>
            <a:endParaRPr sz="7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CUSTOM_2">
    <p:spTree>
      <p:nvGrpSpPr>
        <p:cNvPr id="1"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a:stretch/>
        </p:blipFill>
        <p:spPr>
          <a:xfrm>
            <a:off x="0" y="900"/>
            <a:ext cx="9144003" cy="5223874"/>
          </a:xfrm>
          <a:prstGeom prst="rect">
            <a:avLst/>
          </a:prstGeom>
          <a:noFill/>
          <a:ln>
            <a:noFill/>
          </a:ln>
        </p:spPr>
      </p:pic>
      <p:sp>
        <p:nvSpPr>
          <p:cNvPr id="80" name="Google Shape;80;p17"/>
          <p:cNvSpPr/>
          <p:nvPr/>
        </p:nvSpPr>
        <p:spPr>
          <a:xfrm rot="5400000" flipH="1">
            <a:off x="1294623" y="319654"/>
            <a:ext cx="6554216" cy="6942598"/>
          </a:xfrm>
          <a:custGeom>
            <a:avLst/>
            <a:gdLst/>
            <a:ahLst/>
            <a:cxnLst/>
            <a:rect l="l" t="t" r="r" b="b"/>
            <a:pathLst>
              <a:path w="406400" h="430482" extrusionOk="0">
                <a:moveTo>
                  <a:pt x="203200" y="430482"/>
                </a:moveTo>
                <a:cubicBezTo>
                  <a:pt x="315430" y="430482"/>
                  <a:pt x="406400" y="334121"/>
                  <a:pt x="406400" y="215241"/>
                </a:cubicBezTo>
                <a:cubicBezTo>
                  <a:pt x="406400" y="96361"/>
                  <a:pt x="315430" y="0"/>
                  <a:pt x="203200" y="0"/>
                </a:cubicBezTo>
                <a:lnTo>
                  <a:pt x="203200" y="0"/>
                </a:lnTo>
                <a:cubicBezTo>
                  <a:pt x="90970" y="0"/>
                  <a:pt x="0" y="96361"/>
                  <a:pt x="0" y="215241"/>
                </a:cubicBezTo>
                <a:cubicBezTo>
                  <a:pt x="0" y="334121"/>
                  <a:pt x="90970" y="430482"/>
                  <a:pt x="203200" y="430482"/>
                </a:cubicBezTo>
                <a:lnTo>
                  <a:pt x="203200" y="430482"/>
                </a:lnTo>
              </a:path>
            </a:pathLst>
          </a:custGeom>
          <a:solidFill>
            <a:srgbClr val="163D3A"/>
          </a:solidFill>
          <a:ln w="12700" cap="sq" cmpd="sng">
            <a:solidFill>
              <a:srgbClr val="000000"/>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81" name="Google Shape;81;p17"/>
          <p:cNvCxnSpPr/>
          <p:nvPr/>
        </p:nvCxnSpPr>
        <p:spPr>
          <a:xfrm>
            <a:off x="5081080" y="3786443"/>
            <a:ext cx="1140075" cy="0"/>
          </a:xfrm>
          <a:prstGeom prst="straightConnector1">
            <a:avLst/>
          </a:prstGeom>
          <a:noFill/>
          <a:ln w="25400" cap="flat" cmpd="sng">
            <a:solidFill>
              <a:srgbClr val="E2E8B2"/>
            </a:solidFill>
            <a:prstDash val="solid"/>
            <a:round/>
            <a:headEnd type="none" w="sm" len="sm"/>
            <a:tailEnd type="stealth" w="med" len="med"/>
          </a:ln>
        </p:spPr>
      </p:cxnSp>
      <p:pic>
        <p:nvPicPr>
          <p:cNvPr id="82" name="Google Shape;82;p17"/>
          <p:cNvPicPr preferRelativeResize="0"/>
          <p:nvPr/>
        </p:nvPicPr>
        <p:blipFill rotWithShape="1">
          <a:blip r:embed="rId3">
            <a:alphaModFix/>
          </a:blip>
          <a:srcRect l="40968" t="13778"/>
          <a:stretch/>
        </p:blipFill>
        <p:spPr>
          <a:xfrm>
            <a:off x="0" y="0"/>
            <a:ext cx="1831425" cy="3023201"/>
          </a:xfrm>
          <a:prstGeom prst="rect">
            <a:avLst/>
          </a:prstGeom>
          <a:noFill/>
          <a:ln>
            <a:noFill/>
          </a:ln>
        </p:spPr>
      </p:pic>
      <p:pic>
        <p:nvPicPr>
          <p:cNvPr id="83" name="Google Shape;83;p17"/>
          <p:cNvPicPr preferRelativeResize="0"/>
          <p:nvPr/>
        </p:nvPicPr>
        <p:blipFill rotWithShape="1">
          <a:blip r:embed="rId4">
            <a:alphaModFix/>
          </a:blip>
          <a:srcRect t="66270" r="20578"/>
          <a:stretch/>
        </p:blipFill>
        <p:spPr>
          <a:xfrm>
            <a:off x="7353350" y="0"/>
            <a:ext cx="1790648" cy="7702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troduction">
  <p:cSld name="CUSTOM_3">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t="1433" b="2328"/>
          <a:stretch/>
        </p:blipFill>
        <p:spPr>
          <a:xfrm>
            <a:off x="0" y="0"/>
            <a:ext cx="9144003" cy="5143500"/>
          </a:xfrm>
          <a:prstGeom prst="rect">
            <a:avLst/>
          </a:prstGeom>
          <a:noFill/>
          <a:ln>
            <a:noFill/>
          </a:ln>
        </p:spPr>
      </p:pic>
      <p:grpSp>
        <p:nvGrpSpPr>
          <p:cNvPr id="86" name="Google Shape;86;p18"/>
          <p:cNvGrpSpPr/>
          <p:nvPr/>
        </p:nvGrpSpPr>
        <p:grpSpPr>
          <a:xfrm>
            <a:off x="1695099" y="1686041"/>
            <a:ext cx="5754485" cy="2943786"/>
            <a:chOff x="0" y="-38100"/>
            <a:chExt cx="869100" cy="444600"/>
          </a:xfrm>
        </p:grpSpPr>
        <p:sp>
          <p:nvSpPr>
            <p:cNvPr id="87" name="Google Shape;87;p18"/>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8" name="Google Shape;88;p18"/>
            <p:cNvSpPr txBox="1"/>
            <p:nvPr/>
          </p:nvSpPr>
          <p:spPr>
            <a:xfrm>
              <a:off x="0" y="-38100"/>
              <a:ext cx="869100" cy="4446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89" name="Google Shape;89;p18"/>
          <p:cNvPicPr preferRelativeResize="0"/>
          <p:nvPr/>
        </p:nvPicPr>
        <p:blipFill rotWithShape="1">
          <a:blip r:embed="rId3">
            <a:alphaModFix/>
          </a:blip>
          <a:srcRect r="50000" b="6785"/>
          <a:stretch/>
        </p:blipFill>
        <p:spPr>
          <a:xfrm>
            <a:off x="7680750" y="1236750"/>
            <a:ext cx="1463251" cy="3906749"/>
          </a:xfrm>
          <a:prstGeom prst="rect">
            <a:avLst/>
          </a:prstGeom>
          <a:noFill/>
          <a:ln>
            <a:noFill/>
          </a:ln>
        </p:spPr>
      </p:pic>
      <p:pic>
        <p:nvPicPr>
          <p:cNvPr id="90" name="Google Shape;90;p18"/>
          <p:cNvPicPr preferRelativeResize="0"/>
          <p:nvPr/>
        </p:nvPicPr>
        <p:blipFill rotWithShape="1">
          <a:blip r:embed="rId4">
            <a:alphaModFix/>
          </a:blip>
          <a:srcRect l="29448" r="29444"/>
          <a:stretch/>
        </p:blipFill>
        <p:spPr>
          <a:xfrm>
            <a:off x="-1500250" y="480750"/>
            <a:ext cx="3031500" cy="4148400"/>
          </a:xfrm>
          <a:prstGeom prst="roundRect">
            <a:avLst>
              <a:gd name="adj" fmla="val 50000"/>
            </a:avLst>
          </a:prstGeom>
          <a:noFill/>
          <a:ln w="19050" cap="flat" cmpd="sng">
            <a:solidFill>
              <a:srgbClr val="E2E8B2"/>
            </a:solidFill>
            <a:prstDash val="solid"/>
            <a:round/>
            <a:headEnd type="none" w="sm" len="sm"/>
            <a:tailEnd type="none" w="sm" len="sm"/>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allery">
  <p:cSld name="CUSTOM_4">
    <p:bg>
      <p:bgPr>
        <a:solidFill>
          <a:schemeClr val="lt1"/>
        </a:solidFill>
        <a:effectLst/>
      </p:bgPr>
    </p:bg>
    <p:spTree>
      <p:nvGrpSpPr>
        <p:cNvPr id="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t="20706" r="14280" b="20700"/>
          <a:stretch/>
        </p:blipFill>
        <p:spPr>
          <a:xfrm>
            <a:off x="6384175" y="0"/>
            <a:ext cx="2759826" cy="2854602"/>
          </a:xfrm>
          <a:prstGeom prst="rect">
            <a:avLst/>
          </a:prstGeom>
          <a:noFill/>
          <a:ln>
            <a:noFill/>
          </a:ln>
        </p:spPr>
      </p:pic>
      <p:pic>
        <p:nvPicPr>
          <p:cNvPr id="93" name="Google Shape;93;p19"/>
          <p:cNvPicPr preferRelativeResize="0"/>
          <p:nvPr/>
        </p:nvPicPr>
        <p:blipFill rotWithShape="1">
          <a:blip r:embed="rId3">
            <a:alphaModFix/>
          </a:blip>
          <a:srcRect l="38811" b="40430"/>
          <a:stretch/>
        </p:blipFill>
        <p:spPr>
          <a:xfrm>
            <a:off x="-4860" y="3410400"/>
            <a:ext cx="1756699" cy="1733100"/>
          </a:xfrm>
          <a:prstGeom prst="rect">
            <a:avLst/>
          </a:prstGeom>
          <a:noFill/>
          <a:ln>
            <a:noFill/>
          </a:ln>
        </p:spPr>
      </p:pic>
      <p:sp>
        <p:nvSpPr>
          <p:cNvPr id="94" name="Google Shape;94;p19"/>
          <p:cNvSpPr>
            <a:spLocks noGrp="1"/>
          </p:cNvSpPr>
          <p:nvPr>
            <p:ph type="pic" idx="2"/>
          </p:nvPr>
        </p:nvSpPr>
        <p:spPr>
          <a:xfrm>
            <a:off x="0" y="0"/>
            <a:ext cx="2990400" cy="2854500"/>
          </a:xfrm>
          <a:prstGeom prst="rect">
            <a:avLst/>
          </a:prstGeom>
          <a:noFill/>
          <a:ln>
            <a:noFill/>
          </a:ln>
        </p:spPr>
      </p:sp>
      <p:sp>
        <p:nvSpPr>
          <p:cNvPr id="95" name="Google Shape;95;p19"/>
          <p:cNvSpPr>
            <a:spLocks noGrp="1"/>
          </p:cNvSpPr>
          <p:nvPr>
            <p:ph type="pic" idx="3"/>
          </p:nvPr>
        </p:nvSpPr>
        <p:spPr>
          <a:xfrm>
            <a:off x="3076800" y="225"/>
            <a:ext cx="3219600" cy="2854500"/>
          </a:xfrm>
          <a:prstGeom prst="rect">
            <a:avLst/>
          </a:prstGeom>
          <a:noFill/>
          <a:ln>
            <a:noFill/>
          </a:ln>
        </p:spPr>
      </p:sp>
      <p:sp>
        <p:nvSpPr>
          <p:cNvPr id="96" name="Google Shape;96;p19"/>
          <p:cNvSpPr>
            <a:spLocks noGrp="1"/>
          </p:cNvSpPr>
          <p:nvPr>
            <p:ph type="pic" idx="4"/>
          </p:nvPr>
        </p:nvSpPr>
        <p:spPr>
          <a:xfrm>
            <a:off x="6382800" y="0"/>
            <a:ext cx="2759700" cy="2854500"/>
          </a:xfrm>
          <a:prstGeom prst="rect">
            <a:avLst/>
          </a:prstGeom>
          <a:noFill/>
          <a:ln>
            <a:noFill/>
          </a:ln>
        </p:spPr>
      </p:sp>
      <p:sp>
        <p:nvSpPr>
          <p:cNvPr id="97" name="Google Shape;97;p19"/>
          <p:cNvSpPr>
            <a:spLocks noGrp="1"/>
          </p:cNvSpPr>
          <p:nvPr>
            <p:ph type="pic" idx="5"/>
          </p:nvPr>
        </p:nvSpPr>
        <p:spPr>
          <a:xfrm>
            <a:off x="3076800" y="2950100"/>
            <a:ext cx="6068700" cy="2193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 You Slide">
  <p:cSld name="CUSTOM_5">
    <p:spTree>
      <p:nvGrpSpPr>
        <p:cNvPr id="1"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t="2155" b="1607"/>
          <a:stretch/>
        </p:blipFill>
        <p:spPr>
          <a:xfrm>
            <a:off x="0" y="0"/>
            <a:ext cx="9144003" cy="5143500"/>
          </a:xfrm>
          <a:prstGeom prst="rect">
            <a:avLst/>
          </a:prstGeom>
          <a:noFill/>
          <a:ln>
            <a:noFill/>
          </a:ln>
        </p:spPr>
      </p:pic>
      <p:grpSp>
        <p:nvGrpSpPr>
          <p:cNvPr id="100" name="Google Shape;100;p20"/>
          <p:cNvGrpSpPr/>
          <p:nvPr/>
        </p:nvGrpSpPr>
        <p:grpSpPr>
          <a:xfrm rot="-5400000">
            <a:off x="4846343" y="848580"/>
            <a:ext cx="3459969" cy="3850716"/>
            <a:chOff x="0" y="-66675"/>
            <a:chExt cx="461483" cy="513600"/>
          </a:xfrm>
        </p:grpSpPr>
        <p:sp>
          <p:nvSpPr>
            <p:cNvPr id="101" name="Google Shape;101;p20"/>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2" name="Google Shape;102;p20"/>
            <p:cNvSpPr txBox="1"/>
            <p:nvPr/>
          </p:nvSpPr>
          <p:spPr>
            <a:xfrm>
              <a:off x="0" y="-66675"/>
              <a:ext cx="461400" cy="513600"/>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3" name="Google Shape;103;p20"/>
          <p:cNvCxnSpPr/>
          <p:nvPr/>
        </p:nvCxnSpPr>
        <p:spPr>
          <a:xfrm>
            <a:off x="3496657" y="2686263"/>
            <a:ext cx="1654200" cy="0"/>
          </a:xfrm>
          <a:prstGeom prst="straightConnector1">
            <a:avLst/>
          </a:prstGeom>
          <a:noFill/>
          <a:ln w="19050" cap="flat" cmpd="sng">
            <a:solidFill>
              <a:srgbClr val="E2E8B2"/>
            </a:solidFill>
            <a:prstDash val="solid"/>
            <a:round/>
            <a:headEnd type="stealth" w="med" len="med"/>
            <a:tailEnd type="none" w="sm" len="sm"/>
          </a:ln>
        </p:spPr>
      </p:cxnSp>
      <p:pic>
        <p:nvPicPr>
          <p:cNvPr id="104" name="Google Shape;104;p20"/>
          <p:cNvPicPr preferRelativeResize="0"/>
          <p:nvPr/>
        </p:nvPicPr>
        <p:blipFill rotWithShape="1">
          <a:blip r:embed="rId3">
            <a:alphaModFix/>
          </a:blip>
          <a:srcRect l="10055" b="81165"/>
          <a:stretch/>
        </p:blipFill>
        <p:spPr>
          <a:xfrm>
            <a:off x="0" y="4297575"/>
            <a:ext cx="3676225" cy="931748"/>
          </a:xfrm>
          <a:prstGeom prst="rect">
            <a:avLst/>
          </a:prstGeom>
          <a:noFill/>
          <a:ln>
            <a:noFill/>
          </a:ln>
        </p:spPr>
      </p:pic>
      <p:pic>
        <p:nvPicPr>
          <p:cNvPr id="105" name="Google Shape;105;p20"/>
          <p:cNvPicPr preferRelativeResize="0"/>
          <p:nvPr/>
        </p:nvPicPr>
        <p:blipFill rotWithShape="1">
          <a:blip r:embed="rId4">
            <a:alphaModFix/>
          </a:blip>
          <a:srcRect t="63124"/>
          <a:stretch/>
        </p:blipFill>
        <p:spPr>
          <a:xfrm>
            <a:off x="4246000" y="7"/>
            <a:ext cx="3658849" cy="1040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duct Mockup">
  <p:cSld name="CUSTOM_6">
    <p:spTree>
      <p:nvGrpSpPr>
        <p:cNvPr id="1" name="Shape 106"/>
        <p:cNvGrpSpPr/>
        <p:nvPr/>
      </p:nvGrpSpPr>
      <p:grpSpPr>
        <a:xfrm>
          <a:off x="0" y="0"/>
          <a:ext cx="0" cy="0"/>
          <a:chOff x="0" y="0"/>
          <a:chExt cx="0" cy="0"/>
        </a:xfrm>
      </p:grpSpPr>
      <p:pic>
        <p:nvPicPr>
          <p:cNvPr id="107" name="Google Shape;107;p21"/>
          <p:cNvPicPr preferRelativeResize="0"/>
          <p:nvPr/>
        </p:nvPicPr>
        <p:blipFill rotWithShape="1">
          <a:blip r:embed="rId2">
            <a:alphaModFix/>
          </a:blip>
          <a:srcRect t="2155" b="1607"/>
          <a:stretch/>
        </p:blipFill>
        <p:spPr>
          <a:xfrm>
            <a:off x="0" y="0"/>
            <a:ext cx="9144003" cy="5143500"/>
          </a:xfrm>
          <a:prstGeom prst="rect">
            <a:avLst/>
          </a:prstGeom>
          <a:noFill/>
          <a:ln>
            <a:noFill/>
          </a:ln>
        </p:spPr>
      </p:pic>
      <p:pic>
        <p:nvPicPr>
          <p:cNvPr id="108" name="Google Shape;108;p21"/>
          <p:cNvPicPr preferRelativeResize="0"/>
          <p:nvPr/>
        </p:nvPicPr>
        <p:blipFill rotWithShape="1">
          <a:blip r:embed="rId3">
            <a:alphaModFix/>
          </a:blip>
          <a:srcRect b="10080"/>
          <a:stretch/>
        </p:blipFill>
        <p:spPr>
          <a:xfrm>
            <a:off x="2807775" y="3132225"/>
            <a:ext cx="1655624" cy="2011274"/>
          </a:xfrm>
          <a:prstGeom prst="rect">
            <a:avLst/>
          </a:prstGeom>
          <a:noFill/>
          <a:ln>
            <a:noFill/>
          </a:ln>
        </p:spPr>
      </p:pic>
      <p:pic>
        <p:nvPicPr>
          <p:cNvPr id="109" name="Google Shape;109;p21"/>
          <p:cNvPicPr preferRelativeResize="0"/>
          <p:nvPr/>
        </p:nvPicPr>
        <p:blipFill rotWithShape="1">
          <a:blip r:embed="rId4">
            <a:alphaModFix/>
          </a:blip>
          <a:srcRect l="1999"/>
          <a:stretch/>
        </p:blipFill>
        <p:spPr>
          <a:xfrm>
            <a:off x="-22299" y="0"/>
            <a:ext cx="2702400" cy="5143501"/>
          </a:xfrm>
          <a:prstGeom prst="rect">
            <a:avLst/>
          </a:prstGeom>
          <a:noFill/>
          <a:ln>
            <a:noFill/>
          </a:ln>
        </p:spPr>
      </p:pic>
      <p:pic>
        <p:nvPicPr>
          <p:cNvPr id="110" name="Google Shape;110;p21"/>
          <p:cNvPicPr preferRelativeResize="0"/>
          <p:nvPr/>
        </p:nvPicPr>
        <p:blipFill rotWithShape="1">
          <a:blip r:embed="rId5">
            <a:alphaModFix/>
          </a:blip>
          <a:srcRect/>
          <a:stretch/>
        </p:blipFill>
        <p:spPr>
          <a:xfrm>
            <a:off x="827275" y="2398751"/>
            <a:ext cx="3706051" cy="2236625"/>
          </a:xfrm>
          <a:prstGeom prst="rect">
            <a:avLst/>
          </a:prstGeom>
          <a:noFill/>
          <a:ln>
            <a:noFill/>
          </a:ln>
        </p:spPr>
      </p:pic>
      <p:pic>
        <p:nvPicPr>
          <p:cNvPr id="111" name="Google Shape;111;p21"/>
          <p:cNvPicPr preferRelativeResize="0"/>
          <p:nvPr/>
        </p:nvPicPr>
        <p:blipFill rotWithShape="1">
          <a:blip r:embed="rId6">
            <a:alphaModFix/>
          </a:blip>
          <a:srcRect t="32863"/>
          <a:stretch/>
        </p:blipFill>
        <p:spPr>
          <a:xfrm>
            <a:off x="2084400" y="1"/>
            <a:ext cx="2487598" cy="1478424"/>
          </a:xfrm>
          <a:prstGeom prst="rect">
            <a:avLst/>
          </a:prstGeom>
          <a:noFill/>
          <a:ln>
            <a:noFill/>
          </a:ln>
        </p:spPr>
      </p:pic>
      <p:sp>
        <p:nvSpPr>
          <p:cNvPr id="112" name="Google Shape;112;p21"/>
          <p:cNvSpPr>
            <a:spLocks noGrp="1"/>
          </p:cNvSpPr>
          <p:nvPr>
            <p:ph type="pic" idx="2"/>
          </p:nvPr>
        </p:nvSpPr>
        <p:spPr>
          <a:xfrm>
            <a:off x="1246750" y="2485575"/>
            <a:ext cx="2850300" cy="18492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1">
  <p:cSld name="CUSTOM_7">
    <p:spTree>
      <p:nvGrpSpPr>
        <p:cNvPr id="1" name="Shape 113"/>
        <p:cNvGrpSpPr/>
        <p:nvPr/>
      </p:nvGrpSpPr>
      <p:grpSpPr>
        <a:xfrm>
          <a:off x="0" y="0"/>
          <a:ext cx="0" cy="0"/>
          <a:chOff x="0" y="0"/>
          <a:chExt cx="0" cy="0"/>
        </a:xfrm>
      </p:grpSpPr>
      <p:pic>
        <p:nvPicPr>
          <p:cNvPr id="114" name="Google Shape;114;p22"/>
          <p:cNvPicPr preferRelativeResize="0"/>
          <p:nvPr/>
        </p:nvPicPr>
        <p:blipFill rotWithShape="1">
          <a:blip r:embed="rId2">
            <a:alphaModFix/>
          </a:blip>
          <a:srcRect t="3762"/>
          <a:stretch/>
        </p:blipFill>
        <p:spPr>
          <a:xfrm>
            <a:off x="0" y="0"/>
            <a:ext cx="9144003" cy="5143500"/>
          </a:xfrm>
          <a:prstGeom prst="rect">
            <a:avLst/>
          </a:prstGeom>
          <a:noFill/>
          <a:ln>
            <a:noFill/>
          </a:ln>
        </p:spPr>
      </p:pic>
      <p:pic>
        <p:nvPicPr>
          <p:cNvPr id="115" name="Google Shape;115;p22"/>
          <p:cNvPicPr preferRelativeResize="0"/>
          <p:nvPr/>
        </p:nvPicPr>
        <p:blipFill rotWithShape="1">
          <a:blip r:embed="rId3">
            <a:alphaModFix/>
          </a:blip>
          <a:srcRect b="92066"/>
          <a:stretch/>
        </p:blipFill>
        <p:spPr>
          <a:xfrm flipH="1">
            <a:off x="4482527" y="4727275"/>
            <a:ext cx="4334498" cy="416225"/>
          </a:xfrm>
          <a:prstGeom prst="rect">
            <a:avLst/>
          </a:prstGeom>
          <a:noFill/>
          <a:ln>
            <a:noFill/>
          </a:ln>
        </p:spPr>
      </p:pic>
      <p:pic>
        <p:nvPicPr>
          <p:cNvPr id="116" name="Google Shape;116;p22"/>
          <p:cNvPicPr preferRelativeResize="0"/>
          <p:nvPr/>
        </p:nvPicPr>
        <p:blipFill rotWithShape="1">
          <a:blip r:embed="rId4">
            <a:alphaModFix/>
          </a:blip>
          <a:srcRect/>
          <a:stretch/>
        </p:blipFill>
        <p:spPr>
          <a:xfrm>
            <a:off x="6454225" y="170175"/>
            <a:ext cx="1756323" cy="2496102"/>
          </a:xfrm>
          <a:prstGeom prst="rect">
            <a:avLst/>
          </a:prstGeom>
          <a:noFill/>
          <a:ln>
            <a:noFill/>
          </a:ln>
        </p:spPr>
      </p:pic>
      <p:pic>
        <p:nvPicPr>
          <p:cNvPr id="117" name="Google Shape;117;p22"/>
          <p:cNvPicPr preferRelativeResize="0"/>
          <p:nvPr/>
        </p:nvPicPr>
        <p:blipFill rotWithShape="1">
          <a:blip r:embed="rId5">
            <a:alphaModFix/>
          </a:blip>
          <a:srcRect l="50000" t="43058"/>
          <a:stretch/>
        </p:blipFill>
        <p:spPr>
          <a:xfrm>
            <a:off x="0" y="0"/>
            <a:ext cx="804577" cy="880473"/>
          </a:xfrm>
          <a:prstGeom prst="rect">
            <a:avLst/>
          </a:prstGeom>
          <a:noFill/>
          <a:ln>
            <a:noFill/>
          </a:ln>
        </p:spPr>
      </p:pic>
      <p:sp>
        <p:nvSpPr>
          <p:cNvPr id="118" name="Google Shape;118;p22"/>
          <p:cNvSpPr>
            <a:spLocks noGrp="1"/>
          </p:cNvSpPr>
          <p:nvPr>
            <p:ph type="pic" idx="2"/>
          </p:nvPr>
        </p:nvSpPr>
        <p:spPr>
          <a:xfrm>
            <a:off x="4939225" y="514250"/>
            <a:ext cx="2289900" cy="4014900"/>
          </a:xfrm>
          <a:prstGeom prst="rect">
            <a:avLst/>
          </a:prstGeom>
          <a:noFill/>
          <a:ln>
            <a:noFill/>
          </a:ln>
        </p:spPr>
      </p:sp>
      <p:sp>
        <p:nvSpPr>
          <p:cNvPr id="119" name="Google Shape;119;p22"/>
          <p:cNvSpPr>
            <a:spLocks noGrp="1"/>
          </p:cNvSpPr>
          <p:nvPr>
            <p:ph type="pic" idx="3"/>
          </p:nvPr>
        </p:nvSpPr>
        <p:spPr>
          <a:xfrm>
            <a:off x="7332375" y="1029175"/>
            <a:ext cx="1811700" cy="41142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2">
  <p:cSld name="CUSTOM_8">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155" b="1607"/>
          <a:stretch/>
        </p:blipFill>
        <p:spPr>
          <a:xfrm>
            <a:off x="0" y="0"/>
            <a:ext cx="9144003" cy="5143500"/>
          </a:xfrm>
          <a:prstGeom prst="rect">
            <a:avLst/>
          </a:prstGeom>
          <a:noFill/>
          <a:ln>
            <a:noFill/>
          </a:ln>
        </p:spPr>
      </p:pic>
      <p:pic>
        <p:nvPicPr>
          <p:cNvPr id="122" name="Google Shape;122;p23"/>
          <p:cNvPicPr preferRelativeResize="0"/>
          <p:nvPr/>
        </p:nvPicPr>
        <p:blipFill rotWithShape="1">
          <a:blip r:embed="rId3">
            <a:alphaModFix/>
          </a:blip>
          <a:srcRect t="36159"/>
          <a:stretch/>
        </p:blipFill>
        <p:spPr>
          <a:xfrm>
            <a:off x="2362750" y="1250"/>
            <a:ext cx="2429348" cy="1247248"/>
          </a:xfrm>
          <a:prstGeom prst="rect">
            <a:avLst/>
          </a:prstGeom>
          <a:noFill/>
          <a:ln>
            <a:noFill/>
          </a:ln>
        </p:spPr>
      </p:pic>
      <p:sp>
        <p:nvSpPr>
          <p:cNvPr id="123" name="Google Shape;123;p23"/>
          <p:cNvSpPr/>
          <p:nvPr/>
        </p:nvSpPr>
        <p:spPr>
          <a:xfrm>
            <a:off x="6372293" y="1255"/>
            <a:ext cx="2770612" cy="5138960"/>
          </a:xfrm>
          <a:custGeom>
            <a:avLst/>
            <a:gdLst/>
            <a:ahLst/>
            <a:cxnLst/>
            <a:rect l="l" t="t" r="r" b="b"/>
            <a:pathLst>
              <a:path w="3378795" h="6267024" extrusionOk="0">
                <a:moveTo>
                  <a:pt x="0" y="0"/>
                </a:moveTo>
                <a:lnTo>
                  <a:pt x="3378795" y="0"/>
                </a:lnTo>
                <a:lnTo>
                  <a:pt x="3378795" y="6267024"/>
                </a:lnTo>
                <a:lnTo>
                  <a:pt x="0" y="6267024"/>
                </a:lnTo>
                <a:close/>
              </a:path>
            </a:pathLst>
          </a:custGeom>
          <a:solidFill>
            <a:srgbClr val="DDB99D"/>
          </a:solidFill>
          <a:ln>
            <a:noFill/>
          </a:ln>
        </p:spPr>
      </p:sp>
      <p:sp>
        <p:nvSpPr>
          <p:cNvPr id="124" name="Google Shape;124;p23"/>
          <p:cNvSpPr/>
          <p:nvPr/>
        </p:nvSpPr>
        <p:spPr>
          <a:xfrm>
            <a:off x="3613974" y="1255"/>
            <a:ext cx="2757230" cy="5138960"/>
          </a:xfrm>
          <a:custGeom>
            <a:avLst/>
            <a:gdLst/>
            <a:ahLst/>
            <a:cxnLst/>
            <a:rect l="l" t="t" r="r" b="b"/>
            <a:pathLst>
              <a:path w="3362475" h="6267024" extrusionOk="0">
                <a:moveTo>
                  <a:pt x="0" y="0"/>
                </a:moveTo>
                <a:lnTo>
                  <a:pt x="3362475" y="0"/>
                </a:lnTo>
                <a:lnTo>
                  <a:pt x="3362475" y="6267024"/>
                </a:lnTo>
                <a:lnTo>
                  <a:pt x="0" y="6267024"/>
                </a:lnTo>
                <a:close/>
              </a:path>
            </a:pathLst>
          </a:custGeom>
          <a:solidFill>
            <a:srgbClr val="5D534B"/>
          </a:solidFill>
          <a:ln>
            <a:noFill/>
          </a:ln>
        </p:spPr>
      </p:sp>
      <p:pic>
        <p:nvPicPr>
          <p:cNvPr id="125" name="Google Shape;125;p23"/>
          <p:cNvPicPr preferRelativeResize="0"/>
          <p:nvPr/>
        </p:nvPicPr>
        <p:blipFill rotWithShape="1">
          <a:blip r:embed="rId4">
            <a:alphaModFix/>
          </a:blip>
          <a:srcRect l="50000"/>
          <a:stretch/>
        </p:blipFill>
        <p:spPr>
          <a:xfrm>
            <a:off x="0" y="890150"/>
            <a:ext cx="591025" cy="2056776"/>
          </a:xfrm>
          <a:prstGeom prst="rect">
            <a:avLst/>
          </a:prstGeom>
          <a:noFill/>
          <a:ln>
            <a:noFill/>
          </a:ln>
        </p:spPr>
      </p:pic>
      <p:sp>
        <p:nvSpPr>
          <p:cNvPr id="126" name="Google Shape;126;p23"/>
          <p:cNvSpPr>
            <a:spLocks noGrp="1"/>
          </p:cNvSpPr>
          <p:nvPr>
            <p:ph type="pic" idx="2"/>
          </p:nvPr>
        </p:nvSpPr>
        <p:spPr>
          <a:xfrm>
            <a:off x="3613975" y="1225"/>
            <a:ext cx="2757300" cy="2781600"/>
          </a:xfrm>
          <a:prstGeom prst="rect">
            <a:avLst/>
          </a:prstGeom>
          <a:noFill/>
          <a:ln>
            <a:noFill/>
          </a:ln>
        </p:spPr>
      </p:sp>
      <p:sp>
        <p:nvSpPr>
          <p:cNvPr id="127" name="Google Shape;127;p23"/>
          <p:cNvSpPr>
            <a:spLocks noGrp="1"/>
          </p:cNvSpPr>
          <p:nvPr>
            <p:ph type="pic" idx="3"/>
          </p:nvPr>
        </p:nvSpPr>
        <p:spPr>
          <a:xfrm>
            <a:off x="6365650" y="1225"/>
            <a:ext cx="2770500" cy="27816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3">
  <p:cSld name="CUSTOM_9">
    <p:spTree>
      <p:nvGrpSpPr>
        <p:cNvPr id="1" name="Shape 128"/>
        <p:cNvGrpSpPr/>
        <p:nvPr/>
      </p:nvGrpSpPr>
      <p:grpSpPr>
        <a:xfrm>
          <a:off x="0" y="0"/>
          <a:ext cx="0" cy="0"/>
          <a:chOff x="0" y="0"/>
          <a:chExt cx="0" cy="0"/>
        </a:xfrm>
      </p:grpSpPr>
      <p:pic>
        <p:nvPicPr>
          <p:cNvPr id="129" name="Google Shape;129;p24"/>
          <p:cNvPicPr preferRelativeResize="0"/>
          <p:nvPr/>
        </p:nvPicPr>
        <p:blipFill rotWithShape="1">
          <a:blip r:embed="rId2">
            <a:alphaModFix/>
          </a:blip>
          <a:srcRect t="1511" b="2242"/>
          <a:stretch/>
        </p:blipFill>
        <p:spPr>
          <a:xfrm>
            <a:off x="0" y="4625"/>
            <a:ext cx="9143475" cy="5143500"/>
          </a:xfrm>
          <a:prstGeom prst="rect">
            <a:avLst/>
          </a:prstGeom>
          <a:noFill/>
          <a:ln>
            <a:noFill/>
          </a:ln>
        </p:spPr>
      </p:pic>
      <p:grpSp>
        <p:nvGrpSpPr>
          <p:cNvPr id="130" name="Google Shape;130;p24"/>
          <p:cNvGrpSpPr/>
          <p:nvPr/>
        </p:nvGrpSpPr>
        <p:grpSpPr>
          <a:xfrm>
            <a:off x="798676" y="2290841"/>
            <a:ext cx="2251050" cy="2251050"/>
            <a:chOff x="0" y="0"/>
            <a:chExt cx="812800" cy="812800"/>
          </a:xfrm>
        </p:grpSpPr>
        <p:sp>
          <p:nvSpPr>
            <p:cNvPr id="131" name="Google Shape;131;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2" name="Google Shape;132;p2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3" name="Google Shape;133;p24"/>
          <p:cNvGrpSpPr/>
          <p:nvPr/>
        </p:nvGrpSpPr>
        <p:grpSpPr>
          <a:xfrm>
            <a:off x="3339517" y="2290841"/>
            <a:ext cx="2251050" cy="2251050"/>
            <a:chOff x="0" y="0"/>
            <a:chExt cx="812800" cy="812800"/>
          </a:xfrm>
        </p:grpSpPr>
        <p:sp>
          <p:nvSpPr>
            <p:cNvPr id="134" name="Google Shape;13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5" name="Google Shape;135;p2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6" name="Google Shape;136;p24"/>
          <p:cNvGrpSpPr/>
          <p:nvPr/>
        </p:nvGrpSpPr>
        <p:grpSpPr>
          <a:xfrm>
            <a:off x="5880358" y="2290841"/>
            <a:ext cx="2251050" cy="2251050"/>
            <a:chOff x="0" y="0"/>
            <a:chExt cx="812800" cy="812800"/>
          </a:xfrm>
        </p:grpSpPr>
        <p:sp>
          <p:nvSpPr>
            <p:cNvPr id="137" name="Google Shape;137;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2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39" name="Google Shape;139;p24"/>
          <p:cNvPicPr preferRelativeResize="0"/>
          <p:nvPr/>
        </p:nvPicPr>
        <p:blipFill rotWithShape="1">
          <a:blip r:embed="rId3">
            <a:alphaModFix/>
          </a:blip>
          <a:srcRect t="89639" b="-1"/>
          <a:stretch/>
        </p:blipFill>
        <p:spPr>
          <a:xfrm>
            <a:off x="2906850" y="-22750"/>
            <a:ext cx="3116398" cy="431652"/>
          </a:xfrm>
          <a:prstGeom prst="rect">
            <a:avLst/>
          </a:prstGeom>
          <a:noFill/>
          <a:ln>
            <a:noFill/>
          </a:ln>
        </p:spPr>
      </p:pic>
      <p:pic>
        <p:nvPicPr>
          <p:cNvPr id="140" name="Google Shape;140;p24"/>
          <p:cNvPicPr preferRelativeResize="0"/>
          <p:nvPr/>
        </p:nvPicPr>
        <p:blipFill rotWithShape="1">
          <a:blip r:embed="rId4">
            <a:alphaModFix/>
          </a:blip>
          <a:srcRect l="23011"/>
          <a:stretch/>
        </p:blipFill>
        <p:spPr>
          <a:xfrm>
            <a:off x="0" y="0"/>
            <a:ext cx="1698924" cy="1837150"/>
          </a:xfrm>
          <a:prstGeom prst="rect">
            <a:avLst/>
          </a:prstGeom>
          <a:noFill/>
          <a:ln>
            <a:noFill/>
          </a:ln>
        </p:spPr>
      </p:pic>
      <p:pic>
        <p:nvPicPr>
          <p:cNvPr id="141" name="Google Shape;141;p24"/>
          <p:cNvPicPr preferRelativeResize="0"/>
          <p:nvPr/>
        </p:nvPicPr>
        <p:blipFill rotWithShape="1">
          <a:blip r:embed="rId5">
            <a:alphaModFix/>
          </a:blip>
          <a:srcRect r="54061" b="20204"/>
          <a:stretch/>
        </p:blipFill>
        <p:spPr>
          <a:xfrm>
            <a:off x="8344550" y="3239350"/>
            <a:ext cx="798927" cy="190877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4">
  <p:cSld name="CUSTOM_10">
    <p:spTree>
      <p:nvGrpSpPr>
        <p:cNvPr id="1" name="Shape 142"/>
        <p:cNvGrpSpPr/>
        <p:nvPr/>
      </p:nvGrpSpPr>
      <p:grpSpPr>
        <a:xfrm>
          <a:off x="0" y="0"/>
          <a:ext cx="0" cy="0"/>
          <a:chOff x="0" y="0"/>
          <a:chExt cx="0" cy="0"/>
        </a:xfrm>
      </p:grpSpPr>
      <p:pic>
        <p:nvPicPr>
          <p:cNvPr id="143" name="Google Shape;143;p25"/>
          <p:cNvPicPr preferRelativeResize="0"/>
          <p:nvPr/>
        </p:nvPicPr>
        <p:blipFill>
          <a:blip r:embed="rId2">
            <a:alphaModFix/>
          </a:blip>
          <a:stretch>
            <a:fillRect/>
          </a:stretch>
        </p:blipFill>
        <p:spPr>
          <a:xfrm>
            <a:off x="4058594" y="0"/>
            <a:ext cx="5085737" cy="5143501"/>
          </a:xfrm>
          <a:prstGeom prst="rect">
            <a:avLst/>
          </a:prstGeom>
          <a:noFill/>
          <a:ln>
            <a:noFill/>
          </a:ln>
        </p:spPr>
      </p:pic>
      <p:pic>
        <p:nvPicPr>
          <p:cNvPr id="144" name="Google Shape;144;p25"/>
          <p:cNvPicPr preferRelativeResize="0"/>
          <p:nvPr/>
        </p:nvPicPr>
        <p:blipFill rotWithShape="1">
          <a:blip r:embed="rId3">
            <a:alphaModFix/>
          </a:blip>
          <a:srcRect t="5017" b="7714"/>
          <a:stretch/>
        </p:blipFill>
        <p:spPr>
          <a:xfrm>
            <a:off x="4047625" y="0"/>
            <a:ext cx="5088251" cy="5143501"/>
          </a:xfrm>
          <a:prstGeom prst="rect">
            <a:avLst/>
          </a:prstGeom>
          <a:noFill/>
          <a:ln>
            <a:noFill/>
          </a:ln>
        </p:spPr>
      </p:pic>
      <p:pic>
        <p:nvPicPr>
          <p:cNvPr id="145" name="Google Shape;145;p25"/>
          <p:cNvPicPr preferRelativeResize="0"/>
          <p:nvPr/>
        </p:nvPicPr>
        <p:blipFill rotWithShape="1">
          <a:blip r:embed="rId4">
            <a:alphaModFix/>
          </a:blip>
          <a:srcRect b="61483"/>
          <a:stretch/>
        </p:blipFill>
        <p:spPr>
          <a:xfrm>
            <a:off x="3577800" y="4398425"/>
            <a:ext cx="1372377" cy="7450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6">
  <p:cSld name="CUSTOM_12">
    <p:bg>
      <p:bgPr>
        <a:solidFill>
          <a:schemeClr val="lt1"/>
        </a:solidFill>
        <a:effectLst/>
      </p:bgPr>
    </p:bg>
    <p:spTree>
      <p:nvGrpSpPr>
        <p:cNvPr id="1" name="Shape 159"/>
        <p:cNvGrpSpPr/>
        <p:nvPr/>
      </p:nvGrpSpPr>
      <p:grpSpPr>
        <a:xfrm>
          <a:off x="0" y="0"/>
          <a:ext cx="0" cy="0"/>
          <a:chOff x="0" y="0"/>
          <a:chExt cx="0" cy="0"/>
        </a:xfrm>
      </p:grpSpPr>
      <p:pic>
        <p:nvPicPr>
          <p:cNvPr id="160" name="Google Shape;160;p27"/>
          <p:cNvPicPr preferRelativeResize="0"/>
          <p:nvPr/>
        </p:nvPicPr>
        <p:blipFill rotWithShape="1">
          <a:blip r:embed="rId2">
            <a:alphaModFix/>
          </a:blip>
          <a:srcRect l="2075" b="4095"/>
          <a:stretch/>
        </p:blipFill>
        <p:spPr>
          <a:xfrm>
            <a:off x="0" y="0"/>
            <a:ext cx="4877398" cy="5143501"/>
          </a:xfrm>
          <a:prstGeom prst="rect">
            <a:avLst/>
          </a:prstGeom>
          <a:noFill/>
          <a:ln>
            <a:noFill/>
          </a:ln>
        </p:spPr>
      </p:pic>
      <p:pic>
        <p:nvPicPr>
          <p:cNvPr id="161" name="Google Shape;161;p27"/>
          <p:cNvPicPr preferRelativeResize="0"/>
          <p:nvPr/>
        </p:nvPicPr>
        <p:blipFill rotWithShape="1">
          <a:blip r:embed="rId3">
            <a:alphaModFix/>
          </a:blip>
          <a:srcRect r="46288" b="8875"/>
          <a:stretch/>
        </p:blipFill>
        <p:spPr>
          <a:xfrm>
            <a:off x="8427250" y="3429550"/>
            <a:ext cx="716750" cy="1713951"/>
          </a:xfrm>
          <a:prstGeom prst="rect">
            <a:avLst/>
          </a:prstGeom>
          <a:noFill/>
          <a:ln>
            <a:noFill/>
          </a:ln>
        </p:spPr>
      </p:pic>
      <p:sp>
        <p:nvSpPr>
          <p:cNvPr id="162" name="Google Shape;162;p27"/>
          <p:cNvSpPr>
            <a:spLocks noGrp="1"/>
          </p:cNvSpPr>
          <p:nvPr>
            <p:ph type="pic" idx="2"/>
          </p:nvPr>
        </p:nvSpPr>
        <p:spPr>
          <a:xfrm>
            <a:off x="1429550" y="-357175"/>
            <a:ext cx="4368000" cy="5706000"/>
          </a:xfrm>
          <a:prstGeom prst="roundRect">
            <a:avLst>
              <a:gd name="adj" fmla="val 36044"/>
            </a:avLst>
          </a:prstGeom>
          <a:noFill/>
          <a:ln w="19050" cap="flat" cmpd="sng">
            <a:solidFill>
              <a:srgbClr val="E2E8B2"/>
            </a:solidFill>
            <a:prstDash val="solid"/>
            <a:round/>
            <a:headEnd type="none" w="sm" len="sm"/>
            <a:tailEnd type="none" w="sm" len="sm"/>
          </a:ln>
        </p:spPr>
      </p:sp>
      <p:sp>
        <p:nvSpPr>
          <p:cNvPr id="163" name="Google Shape;163;p27"/>
          <p:cNvSpPr>
            <a:spLocks noGrp="1"/>
          </p:cNvSpPr>
          <p:nvPr>
            <p:ph type="pic" idx="3"/>
          </p:nvPr>
        </p:nvSpPr>
        <p:spPr>
          <a:xfrm rot="5400000">
            <a:off x="7454250" y="-1920850"/>
            <a:ext cx="3380400" cy="6441000"/>
          </a:xfrm>
          <a:prstGeom prst="roundRect">
            <a:avLst>
              <a:gd name="adj" fmla="val 50000"/>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58694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3D3A"/>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lvl="1">
              <a:spcBef>
                <a:spcPts val="0"/>
              </a:spcBef>
              <a:spcAft>
                <a:spcPts val="0"/>
              </a:spcAft>
              <a:buClr>
                <a:schemeClr val="lt1"/>
              </a:buClr>
              <a:buSzPts val="700"/>
              <a:buNone/>
              <a:defRPr sz="900">
                <a:solidFill>
                  <a:schemeClr val="lt1"/>
                </a:solidFill>
              </a:defRPr>
            </a:lvl2pPr>
            <a:lvl3pPr lvl="2">
              <a:spcBef>
                <a:spcPts val="0"/>
              </a:spcBef>
              <a:spcAft>
                <a:spcPts val="0"/>
              </a:spcAft>
              <a:buClr>
                <a:schemeClr val="lt1"/>
              </a:buClr>
              <a:buSzPts val="700"/>
              <a:buNone/>
              <a:defRPr sz="900">
                <a:solidFill>
                  <a:schemeClr val="lt1"/>
                </a:solidFill>
              </a:defRPr>
            </a:lvl3pPr>
            <a:lvl4pPr lvl="3">
              <a:spcBef>
                <a:spcPts val="0"/>
              </a:spcBef>
              <a:spcAft>
                <a:spcPts val="0"/>
              </a:spcAft>
              <a:buClr>
                <a:schemeClr val="lt1"/>
              </a:buClr>
              <a:buSzPts val="700"/>
              <a:buNone/>
              <a:defRPr sz="900">
                <a:solidFill>
                  <a:schemeClr val="lt1"/>
                </a:solidFill>
              </a:defRPr>
            </a:lvl4pPr>
            <a:lvl5pPr lvl="4">
              <a:spcBef>
                <a:spcPts val="0"/>
              </a:spcBef>
              <a:spcAft>
                <a:spcPts val="0"/>
              </a:spcAft>
              <a:buClr>
                <a:schemeClr val="lt1"/>
              </a:buClr>
              <a:buSzPts val="700"/>
              <a:buNone/>
              <a:defRPr sz="900">
                <a:solidFill>
                  <a:schemeClr val="lt1"/>
                </a:solidFill>
              </a:defRPr>
            </a:lvl5pPr>
            <a:lvl6pPr lvl="5">
              <a:spcBef>
                <a:spcPts val="0"/>
              </a:spcBef>
              <a:spcAft>
                <a:spcPts val="0"/>
              </a:spcAft>
              <a:buClr>
                <a:schemeClr val="lt1"/>
              </a:buClr>
              <a:buSzPts val="700"/>
              <a:buNone/>
              <a:defRPr sz="900">
                <a:solidFill>
                  <a:schemeClr val="lt1"/>
                </a:solidFill>
              </a:defRPr>
            </a:lvl6pPr>
            <a:lvl7pPr lvl="6">
              <a:spcBef>
                <a:spcPts val="0"/>
              </a:spcBef>
              <a:spcAft>
                <a:spcPts val="0"/>
              </a:spcAft>
              <a:buClr>
                <a:schemeClr val="lt1"/>
              </a:buClr>
              <a:buSzPts val="700"/>
              <a:buNone/>
              <a:defRPr sz="900">
                <a:solidFill>
                  <a:schemeClr val="lt1"/>
                </a:solidFill>
              </a:defRPr>
            </a:lvl7pPr>
            <a:lvl8pPr lvl="7">
              <a:spcBef>
                <a:spcPts val="0"/>
              </a:spcBef>
              <a:spcAft>
                <a:spcPts val="0"/>
              </a:spcAft>
              <a:buClr>
                <a:schemeClr val="lt1"/>
              </a:buClr>
              <a:buSzPts val="700"/>
              <a:buNone/>
              <a:defRPr sz="900">
                <a:solidFill>
                  <a:schemeClr val="lt1"/>
                </a:solidFill>
              </a:defRPr>
            </a:lvl8pPr>
            <a:lvl9pPr lvl="8">
              <a:spcBef>
                <a:spcPts val="0"/>
              </a:spcBef>
              <a:spcAft>
                <a:spcPts val="0"/>
              </a:spcAft>
              <a:buClr>
                <a:schemeClr val="lt1"/>
              </a:buClr>
              <a:buSzPts val="700"/>
              <a:buNone/>
              <a:defRPr sz="900">
                <a:solidFill>
                  <a:schemeClr val="lt1"/>
                </a:solidFill>
              </a:defRPr>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accent5"/>
              </a:buClr>
              <a:buSzPts val="1600"/>
              <a:buFont typeface="Barlow"/>
              <a:buChar char="•"/>
              <a:defRPr sz="1600" i="0" u="none" strike="noStrike" cap="none">
                <a:solidFill>
                  <a:schemeClr val="accent5"/>
                </a:solidFill>
                <a:latin typeface="Barlow"/>
                <a:ea typeface="Barlow"/>
                <a:cs typeface="Barlow"/>
                <a:sym typeface="Barlow"/>
              </a:defRPr>
            </a:lvl1pPr>
            <a:lvl2pPr marL="914400" marR="0" lvl="1" indent="-317500" algn="l" rtl="0">
              <a:spcBef>
                <a:spcPts val="300"/>
              </a:spcBef>
              <a:spcAft>
                <a:spcPts val="0"/>
              </a:spcAft>
              <a:buClr>
                <a:schemeClr val="accent5"/>
              </a:buClr>
              <a:buSzPts val="1400"/>
              <a:buFont typeface="Barlow"/>
              <a:buChar char="–"/>
              <a:defRPr sz="1400" i="0" u="none" strike="noStrike" cap="none">
                <a:solidFill>
                  <a:schemeClr val="accent5"/>
                </a:solidFill>
                <a:latin typeface="Barlow"/>
                <a:ea typeface="Barlow"/>
                <a:cs typeface="Barlow"/>
                <a:sym typeface="Barlow"/>
              </a:defRPr>
            </a:lvl2pPr>
            <a:lvl3pPr marL="1371600" marR="0" lvl="2" indent="-304800" algn="l" rtl="0">
              <a:spcBef>
                <a:spcPts val="200"/>
              </a:spcBef>
              <a:spcAft>
                <a:spcPts val="0"/>
              </a:spcAft>
              <a:buClr>
                <a:schemeClr val="accent5"/>
              </a:buClr>
              <a:buSzPts val="1200"/>
              <a:buFont typeface="Barlow"/>
              <a:buChar char="•"/>
              <a:defRPr sz="1200" i="0" u="none" strike="noStrike" cap="none">
                <a:solidFill>
                  <a:schemeClr val="accent5"/>
                </a:solidFill>
                <a:latin typeface="Barlow"/>
                <a:ea typeface="Barlow"/>
                <a:cs typeface="Barlow"/>
                <a:sym typeface="Barlow"/>
              </a:defRPr>
            </a:lvl3pPr>
            <a:lvl4pPr marL="1828800" marR="0" lvl="3"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4pPr>
            <a:lvl5pPr marL="2286000" marR="0" lvl="4"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5pPr>
            <a:lvl6pPr marL="2743200" marR="0" lvl="5"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6pPr>
            <a:lvl7pPr marL="3200400" marR="0" lvl="6"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7pPr>
            <a:lvl8pPr marL="3657600" marR="0" lvl="7"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8pPr>
            <a:lvl9pPr marL="4114800" marR="0" lvl="8"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Clr>
                <a:schemeClr val="accent5"/>
              </a:buClr>
              <a:buSzPts val="700"/>
              <a:buFont typeface="Barlow"/>
              <a:buNone/>
              <a:defRPr sz="600" i="0" u="none" strike="noStrike" cap="none">
                <a:solidFill>
                  <a:schemeClr val="accent5"/>
                </a:solidFill>
                <a:latin typeface="Barlow"/>
                <a:ea typeface="Barlow"/>
                <a:cs typeface="Barlow"/>
                <a:sym typeface="Barlow"/>
              </a:defRPr>
            </a:lvl1pPr>
            <a:lvl2pPr marR="0" lvl="1"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2pPr>
            <a:lvl3pPr marR="0" lvl="2"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3pPr>
            <a:lvl4pPr marR="0" lvl="3"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4pPr>
            <a:lvl5pPr marR="0" lvl="4"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5pPr>
            <a:lvl6pPr marR="0" lvl="5"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6pPr>
            <a:lvl7pPr marR="0" lvl="6"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7pPr>
            <a:lvl8pPr marR="0" lvl="7"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8pPr>
            <a:lvl9pPr marR="0" lvl="8"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Clr>
                <a:schemeClr val="accent5"/>
              </a:buClr>
              <a:buSzPts val="700"/>
              <a:buFont typeface="Barlow"/>
              <a:buNone/>
              <a:defRPr sz="600" i="0" u="none" strike="noStrike" cap="none">
                <a:solidFill>
                  <a:schemeClr val="accent5"/>
                </a:solidFill>
                <a:latin typeface="Barlow"/>
                <a:ea typeface="Barlow"/>
                <a:cs typeface="Barlow"/>
                <a:sym typeface="Barlow"/>
              </a:defRPr>
            </a:lvl1pPr>
            <a:lvl2pPr marR="0" lvl="1"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2pPr>
            <a:lvl3pPr marR="0" lvl="2"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3pPr>
            <a:lvl4pPr marR="0" lvl="3"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4pPr>
            <a:lvl5pPr marR="0" lvl="4"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5pPr>
            <a:lvl6pPr marR="0" lvl="5"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6pPr>
            <a:lvl7pPr marR="0" lvl="6"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7pPr>
            <a:lvl8pPr marR="0" lvl="7"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8pPr>
            <a:lvl9pPr marR="0" lvl="8"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i="0" u="none" strike="noStrike" cap="none">
                <a:solidFill>
                  <a:schemeClr val="accent5"/>
                </a:solidFill>
                <a:latin typeface="Barlow"/>
                <a:ea typeface="Barlow"/>
                <a:cs typeface="Barlow"/>
                <a:sym typeface="Barlow"/>
              </a:defRPr>
            </a:lvl1pPr>
            <a:lvl2pPr marL="0" marR="0" lvl="1" indent="0" algn="r" rtl="0">
              <a:spcBef>
                <a:spcPts val="0"/>
              </a:spcBef>
              <a:buNone/>
              <a:defRPr sz="600" i="0" u="none" strike="noStrike" cap="none">
                <a:solidFill>
                  <a:schemeClr val="accent5"/>
                </a:solidFill>
                <a:latin typeface="Barlow"/>
                <a:ea typeface="Barlow"/>
                <a:cs typeface="Barlow"/>
                <a:sym typeface="Barlow"/>
              </a:defRPr>
            </a:lvl2pPr>
            <a:lvl3pPr marL="0" marR="0" lvl="2" indent="0" algn="r" rtl="0">
              <a:spcBef>
                <a:spcPts val="0"/>
              </a:spcBef>
              <a:buNone/>
              <a:defRPr sz="600" i="0" u="none" strike="noStrike" cap="none">
                <a:solidFill>
                  <a:schemeClr val="accent5"/>
                </a:solidFill>
                <a:latin typeface="Barlow"/>
                <a:ea typeface="Barlow"/>
                <a:cs typeface="Barlow"/>
                <a:sym typeface="Barlow"/>
              </a:defRPr>
            </a:lvl3pPr>
            <a:lvl4pPr marL="0" marR="0" lvl="3" indent="0" algn="r" rtl="0">
              <a:spcBef>
                <a:spcPts val="0"/>
              </a:spcBef>
              <a:buNone/>
              <a:defRPr sz="600" i="0" u="none" strike="noStrike" cap="none">
                <a:solidFill>
                  <a:schemeClr val="accent5"/>
                </a:solidFill>
                <a:latin typeface="Barlow"/>
                <a:ea typeface="Barlow"/>
                <a:cs typeface="Barlow"/>
                <a:sym typeface="Barlow"/>
              </a:defRPr>
            </a:lvl4pPr>
            <a:lvl5pPr marL="0" marR="0" lvl="4" indent="0" algn="r" rtl="0">
              <a:spcBef>
                <a:spcPts val="0"/>
              </a:spcBef>
              <a:buNone/>
              <a:defRPr sz="600" i="0" u="none" strike="noStrike" cap="none">
                <a:solidFill>
                  <a:schemeClr val="accent5"/>
                </a:solidFill>
                <a:latin typeface="Barlow"/>
                <a:ea typeface="Barlow"/>
                <a:cs typeface="Barlow"/>
                <a:sym typeface="Barlow"/>
              </a:defRPr>
            </a:lvl5pPr>
            <a:lvl6pPr marL="0" marR="0" lvl="5" indent="0" algn="r" rtl="0">
              <a:spcBef>
                <a:spcPts val="0"/>
              </a:spcBef>
              <a:buNone/>
              <a:defRPr sz="600" i="0" u="none" strike="noStrike" cap="none">
                <a:solidFill>
                  <a:schemeClr val="accent5"/>
                </a:solidFill>
                <a:latin typeface="Barlow"/>
                <a:ea typeface="Barlow"/>
                <a:cs typeface="Barlow"/>
                <a:sym typeface="Barlow"/>
              </a:defRPr>
            </a:lvl6pPr>
            <a:lvl7pPr marL="0" marR="0" lvl="6" indent="0" algn="r" rtl="0">
              <a:spcBef>
                <a:spcPts val="0"/>
              </a:spcBef>
              <a:buNone/>
              <a:defRPr sz="600" i="0" u="none" strike="noStrike" cap="none">
                <a:solidFill>
                  <a:schemeClr val="accent5"/>
                </a:solidFill>
                <a:latin typeface="Barlow"/>
                <a:ea typeface="Barlow"/>
                <a:cs typeface="Barlow"/>
                <a:sym typeface="Barlow"/>
              </a:defRPr>
            </a:lvl7pPr>
            <a:lvl8pPr marL="0" marR="0" lvl="7" indent="0" algn="r" rtl="0">
              <a:spcBef>
                <a:spcPts val="0"/>
              </a:spcBef>
              <a:buNone/>
              <a:defRPr sz="600" i="0" u="none" strike="noStrike" cap="none">
                <a:solidFill>
                  <a:schemeClr val="accent5"/>
                </a:solidFill>
                <a:latin typeface="Barlow"/>
                <a:ea typeface="Barlow"/>
                <a:cs typeface="Barlow"/>
                <a:sym typeface="Barlow"/>
              </a:defRPr>
            </a:lvl8pPr>
            <a:lvl9pPr marL="0" marR="0" lvl="8" indent="0" algn="r" rtl="0">
              <a:spcBef>
                <a:spcPts val="0"/>
              </a:spcBef>
              <a:buNone/>
              <a:defRPr sz="600" i="0" u="none" strike="noStrike" cap="none">
                <a:solidFill>
                  <a:schemeClr val="accent5"/>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2" r:id="rId13"/>
    <p:sldLayoutId id="2147483676" r:id="rId14"/>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6.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7.jpeg"/><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42.jfif"/><Relationship Id="rId3" Type="http://schemas.openxmlformats.org/officeDocument/2006/relationships/image" Target="../media/image37.png"/><Relationship Id="rId7" Type="http://schemas.openxmlformats.org/officeDocument/2006/relationships/image" Target="../media/image41.jfi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36.svg"/><Relationship Id="rId5" Type="http://schemas.openxmlformats.org/officeDocument/2006/relationships/image" Target="../media/image39.jfif"/><Relationship Id="rId10"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jfi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2.PNG"/><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5.PNG"/><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6.PNG"/><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7.PNG"/><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sv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7.jpeg"/><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7.jpeg"/><Relationship Id="rId1" Type="http://schemas.openxmlformats.org/officeDocument/2006/relationships/slideLayout" Target="../slideLayouts/slideLayout25.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7.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svg"/><Relationship Id="rId12" Type="http://schemas.openxmlformats.org/officeDocument/2006/relationships/image" Target="../media/image114.PNG"/><Relationship Id="rId2" Type="http://schemas.openxmlformats.org/officeDocument/2006/relationships/image" Target="../media/image47.jpeg"/><Relationship Id="rId1" Type="http://schemas.openxmlformats.org/officeDocument/2006/relationships/slideLayout" Target="../slideLayouts/slideLayout25.xml"/><Relationship Id="rId6" Type="http://schemas.openxmlformats.org/officeDocument/2006/relationships/image" Target="../media/image108.png"/><Relationship Id="rId11" Type="http://schemas.openxmlformats.org/officeDocument/2006/relationships/image" Target="../media/image113.jp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jp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63D3A"/>
            </a:gs>
            <a:gs pos="100000">
              <a:srgbClr val="966256"/>
            </a:gs>
          </a:gsLst>
          <a:lin ang="0" scaled="0"/>
        </a:gra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rotWithShape="1">
          <a:blip r:embed="rId3">
            <a:alphaModFix/>
          </a:blip>
          <a:srcRect t="2155" b="1607"/>
          <a:stretch/>
        </p:blipFill>
        <p:spPr>
          <a:xfrm>
            <a:off x="0" y="0"/>
            <a:ext cx="9144003" cy="5143500"/>
          </a:xfrm>
          <a:prstGeom prst="rect">
            <a:avLst/>
          </a:prstGeom>
          <a:noFill/>
          <a:ln>
            <a:noFill/>
          </a:ln>
        </p:spPr>
      </p:pic>
      <p:pic>
        <p:nvPicPr>
          <p:cNvPr id="173" name="Google Shape;173;p29"/>
          <p:cNvPicPr preferRelativeResize="0"/>
          <p:nvPr/>
        </p:nvPicPr>
        <p:blipFill>
          <a:blip r:embed="rId4"/>
          <a:srcRect t="27759" b="27759"/>
          <a:stretch/>
        </p:blipFill>
        <p:spPr>
          <a:xfrm>
            <a:off x="1128750" y="1836377"/>
            <a:ext cx="6942000" cy="2316000"/>
          </a:xfrm>
          <a:prstGeom prst="ellipse">
            <a:avLst/>
          </a:prstGeom>
          <a:noFill/>
          <a:ln w="9525" cap="flat" cmpd="sng">
            <a:solidFill>
              <a:srgbClr val="E2E8B2"/>
            </a:solidFill>
            <a:prstDash val="solid"/>
            <a:round/>
            <a:headEnd type="none" w="sm" len="sm"/>
            <a:tailEnd type="none" w="sm" len="sm"/>
          </a:ln>
        </p:spPr>
      </p:pic>
      <p:sp>
        <p:nvSpPr>
          <p:cNvPr id="174" name="Google Shape;174;p29"/>
          <p:cNvSpPr txBox="1"/>
          <p:nvPr/>
        </p:nvSpPr>
        <p:spPr>
          <a:xfrm>
            <a:off x="2448710" y="4378343"/>
            <a:ext cx="4246580" cy="369332"/>
          </a:xfrm>
          <a:prstGeom prst="rect">
            <a:avLst/>
          </a:prstGeom>
          <a:noFill/>
          <a:ln>
            <a:noFill/>
          </a:ln>
        </p:spPr>
        <p:txBody>
          <a:bodyPr spcFirstLastPara="1" wrap="square" lIns="0" tIns="0" rIns="0" bIns="0" anchor="t" anchorCtr="0">
            <a:spAutoFit/>
          </a:bodyPr>
          <a:lstStyle/>
          <a:p>
            <a:pPr algn="ctr"/>
            <a:r>
              <a:rPr lang="fr-FR" sz="2000" dirty="0">
                <a:solidFill>
                  <a:srgbClr val="E2E8B2"/>
                </a:solidFill>
                <a:latin typeface="Barlow ExtraLight"/>
              </a:rPr>
              <a:t>Présentation pour TP DWWM</a:t>
            </a:r>
          </a:p>
          <a:p>
            <a:pPr marL="0" marR="0" lvl="0" indent="0" algn="ctr" rtl="0">
              <a:lnSpc>
                <a:spcPct val="100000"/>
              </a:lnSpc>
              <a:spcBef>
                <a:spcPts val="0"/>
              </a:spcBef>
              <a:spcAft>
                <a:spcPts val="0"/>
              </a:spcAft>
              <a:buNone/>
            </a:pPr>
            <a:endParaRPr lang="fr-FR" sz="400" dirty="0"/>
          </a:p>
        </p:txBody>
      </p:sp>
      <p:cxnSp>
        <p:nvCxnSpPr>
          <p:cNvPr id="175" name="Google Shape;175;p29"/>
          <p:cNvCxnSpPr/>
          <p:nvPr/>
        </p:nvCxnSpPr>
        <p:spPr>
          <a:xfrm>
            <a:off x="2886163" y="4747675"/>
            <a:ext cx="3341969" cy="0"/>
          </a:xfrm>
          <a:prstGeom prst="straightConnector1">
            <a:avLst/>
          </a:prstGeom>
          <a:noFill/>
          <a:ln w="19050" cap="flat" cmpd="sng">
            <a:solidFill>
              <a:srgbClr val="E2E8B2"/>
            </a:solidFill>
            <a:prstDash val="solid"/>
            <a:round/>
            <a:headEnd type="none" w="sm" len="sm"/>
            <a:tailEnd type="stealth" w="med" len="med"/>
          </a:ln>
        </p:spPr>
      </p:cxnSp>
      <p:sp>
        <p:nvSpPr>
          <p:cNvPr id="176" name="Google Shape;176;p29"/>
          <p:cNvSpPr txBox="1"/>
          <p:nvPr/>
        </p:nvSpPr>
        <p:spPr>
          <a:xfrm>
            <a:off x="1310413" y="895777"/>
            <a:ext cx="6523174"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6000" b="1" i="0" u="none" strike="noStrike" cap="none" dirty="0">
                <a:solidFill>
                  <a:srgbClr val="E2E8B2"/>
                </a:solidFill>
                <a:latin typeface="Cormorant Garamond"/>
                <a:ea typeface="Cormorant Garamond"/>
                <a:cs typeface="Cormorant Garamond"/>
                <a:sym typeface="Cormorant Garamond"/>
              </a:rPr>
              <a:t> </a:t>
            </a:r>
            <a:r>
              <a:rPr lang="fr-FR" sz="6000" b="1" dirty="0">
                <a:solidFill>
                  <a:srgbClr val="E2E8B2"/>
                </a:solidFill>
                <a:latin typeface="Cormorant Garamond"/>
                <a:ea typeface="Cormorant Garamond"/>
              </a:rPr>
              <a:t>Projet Arcadia</a:t>
            </a:r>
          </a:p>
        </p:txBody>
      </p:sp>
      <p:sp>
        <p:nvSpPr>
          <p:cNvPr id="179" name="Google Shape;179;p29"/>
          <p:cNvSpPr txBox="1"/>
          <p:nvPr/>
        </p:nvSpPr>
        <p:spPr>
          <a:xfrm>
            <a:off x="200567" y="48078"/>
            <a:ext cx="990666" cy="775597"/>
          </a:xfrm>
          <a:prstGeom prst="rect">
            <a:avLst/>
          </a:prstGeom>
          <a:noFill/>
          <a:ln>
            <a:noFill/>
          </a:ln>
        </p:spPr>
        <p:txBody>
          <a:bodyPr spcFirstLastPara="1" wrap="square" lIns="0" tIns="0" rIns="0" bIns="0" anchor="t" anchorCtr="0">
            <a:spAutoFit/>
          </a:bodyPr>
          <a:lstStyle/>
          <a:p>
            <a:pPr marL="0" marR="0" lvl="0" indent="0" algn="just" rtl="0">
              <a:lnSpc>
                <a:spcPct val="140027"/>
              </a:lnSpc>
              <a:spcBef>
                <a:spcPts val="0"/>
              </a:spcBef>
              <a:spcAft>
                <a:spcPts val="0"/>
              </a:spcAft>
              <a:buNone/>
            </a:pPr>
            <a:r>
              <a:rPr lang="en" sz="1800" b="1" i="0" u="none" strike="noStrike" cap="none" dirty="0">
                <a:solidFill>
                  <a:srgbClr val="E2E8B2"/>
                </a:solidFill>
                <a:latin typeface="Cormorant Garamond"/>
                <a:ea typeface="Cormorant Garamond"/>
                <a:cs typeface="Cormorant Garamond"/>
                <a:sym typeface="Cormorant Garamond"/>
              </a:rPr>
              <a:t>Rene LELIARD</a:t>
            </a:r>
            <a:endParaRPr sz="1050" dirty="0"/>
          </a:p>
        </p:txBody>
      </p:sp>
      <p:sp>
        <p:nvSpPr>
          <p:cNvPr id="180" name="Google Shape;180;p29"/>
          <p:cNvSpPr txBox="1"/>
          <p:nvPr/>
        </p:nvSpPr>
        <p:spPr>
          <a:xfrm>
            <a:off x="7845950" y="229888"/>
            <a:ext cx="1511018" cy="236988"/>
          </a:xfrm>
          <a:prstGeom prst="rect">
            <a:avLst/>
          </a:prstGeom>
          <a:noFill/>
          <a:ln>
            <a:noFill/>
          </a:ln>
        </p:spPr>
        <p:txBody>
          <a:bodyPr spcFirstLastPara="1" wrap="square" lIns="0" tIns="0" rIns="0" bIns="0" anchor="t" anchorCtr="0">
            <a:spAutoFit/>
          </a:bodyPr>
          <a:lstStyle/>
          <a:p>
            <a:pPr marL="0" marR="0" lvl="0" indent="0" algn="l" rtl="0">
              <a:lnSpc>
                <a:spcPct val="140027"/>
              </a:lnSpc>
              <a:spcBef>
                <a:spcPts val="0"/>
              </a:spcBef>
              <a:spcAft>
                <a:spcPts val="0"/>
              </a:spcAft>
              <a:buNone/>
            </a:pPr>
            <a:r>
              <a:rPr lang="en" sz="1100" b="1" i="0" u="none" strike="noStrike" cap="none" dirty="0">
                <a:solidFill>
                  <a:srgbClr val="E2E8B2"/>
                </a:solidFill>
                <a:latin typeface="Cormorant Garamond"/>
                <a:ea typeface="Cormorant Garamond"/>
                <a:cs typeface="Cormorant Garamond"/>
                <a:sym typeface="Cormorant Garamond"/>
              </a:rPr>
              <a:t>Date </a:t>
            </a:r>
            <a:endParaRPr sz="700" dirty="0"/>
          </a:p>
        </p:txBody>
      </p:sp>
      <p:pic>
        <p:nvPicPr>
          <p:cNvPr id="2" name="Graphique 1">
            <a:extLst>
              <a:ext uri="{FF2B5EF4-FFF2-40B4-BE49-F238E27FC236}">
                <a16:creationId xmlns:a16="http://schemas.microsoft.com/office/drawing/2014/main" id="{558044A6-680A-1E16-E43E-D5694DD05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119" y="4434840"/>
            <a:ext cx="917699" cy="938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24F0470F-34F1-513E-5CF8-215C1B08BB7F}"/>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6EF0904B-8177-B40F-F3B4-FDA0D4F95550}"/>
              </a:ext>
            </a:extLst>
          </p:cNvPr>
          <p:cNvPicPr preferRelativeResize="0"/>
          <p:nvPr/>
        </p:nvPicPr>
        <p:blipFill rotWithShape="1">
          <a:blip r:embed="rId3">
            <a:alphaModFix/>
          </a:blip>
          <a:srcRect t="1433" b="2328"/>
          <a:stretch/>
        </p:blipFill>
        <p:spPr>
          <a:xfrm>
            <a:off x="0" y="0"/>
            <a:ext cx="9144003" cy="5143500"/>
          </a:xfrm>
          <a:prstGeom prst="rect">
            <a:avLst/>
          </a:prstGeom>
          <a:noFill/>
          <a:ln>
            <a:noFill/>
          </a:ln>
        </p:spPr>
      </p:pic>
      <p:pic>
        <p:nvPicPr>
          <p:cNvPr id="34" name="Graphique 33">
            <a:extLst>
              <a:ext uri="{FF2B5EF4-FFF2-40B4-BE49-F238E27FC236}">
                <a16:creationId xmlns:a16="http://schemas.microsoft.com/office/drawing/2014/main" id="{F7A0992C-C1B3-2E4C-E3E3-8C7DDD44C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2" name="Google Shape;297;p37">
            <a:extLst>
              <a:ext uri="{FF2B5EF4-FFF2-40B4-BE49-F238E27FC236}">
                <a16:creationId xmlns:a16="http://schemas.microsoft.com/office/drawing/2014/main" id="{BDA4C49E-31AB-DE6B-6290-CEA9D5A11497}"/>
              </a:ext>
            </a:extLst>
          </p:cNvPr>
          <p:cNvSpPr txBox="1"/>
          <p:nvPr/>
        </p:nvSpPr>
        <p:spPr>
          <a:xfrm>
            <a:off x="1773516" y="74698"/>
            <a:ext cx="5596441"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Gestion de projet</a:t>
            </a:r>
            <a:endParaRPr sz="700" dirty="0"/>
          </a:p>
        </p:txBody>
      </p:sp>
      <p:pic>
        <p:nvPicPr>
          <p:cNvPr id="3" name="Image 2" descr="Une image contenant texte, capture d’écran, logiciel, Icône d’ordinateur">
            <a:extLst>
              <a:ext uri="{FF2B5EF4-FFF2-40B4-BE49-F238E27FC236}">
                <a16:creationId xmlns:a16="http://schemas.microsoft.com/office/drawing/2014/main" id="{EF66FF92-F787-2E2B-8801-0525895253A1}"/>
              </a:ext>
            </a:extLst>
          </p:cNvPr>
          <p:cNvPicPr>
            <a:picLocks noChangeAspect="1"/>
          </p:cNvPicPr>
          <p:nvPr/>
        </p:nvPicPr>
        <p:blipFill>
          <a:blip r:embed="rId6"/>
          <a:stretch>
            <a:fillRect/>
          </a:stretch>
        </p:blipFill>
        <p:spPr>
          <a:xfrm>
            <a:off x="999588" y="1080160"/>
            <a:ext cx="5883025" cy="2619268"/>
          </a:xfrm>
          <a:prstGeom prst="rect">
            <a:avLst/>
          </a:prstGeom>
          <a:ln>
            <a:noFill/>
          </a:ln>
          <a:effectLst>
            <a:outerShdw blurRad="292100" dist="139700" dir="2700000" algn="tl" rotWithShape="0">
              <a:srgbClr val="333333">
                <a:alpha val="65000"/>
              </a:srgbClr>
            </a:outerShdw>
          </a:effectLst>
        </p:spPr>
      </p:pic>
      <p:sp>
        <p:nvSpPr>
          <p:cNvPr id="9" name="Rectangle : coins arrondis 8">
            <a:extLst>
              <a:ext uri="{FF2B5EF4-FFF2-40B4-BE49-F238E27FC236}">
                <a16:creationId xmlns:a16="http://schemas.microsoft.com/office/drawing/2014/main" id="{6CDFB6CA-5A88-7038-D2C8-532B86258166}"/>
              </a:ext>
            </a:extLst>
          </p:cNvPr>
          <p:cNvSpPr/>
          <p:nvPr/>
        </p:nvSpPr>
        <p:spPr>
          <a:xfrm>
            <a:off x="2811780" y="2370572"/>
            <a:ext cx="5745480" cy="2409016"/>
          </a:xfrm>
          <a:prstGeom prst="roundRect">
            <a:avLst/>
          </a:prstGeom>
          <a:solidFill>
            <a:srgbClr val="2C443F"/>
          </a:solidFill>
          <a:ln w="9525">
            <a:solidFill>
              <a:srgbClr val="E2E8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buClr>
                <a:srgbClr val="E2E8B2"/>
              </a:buClr>
            </a:pPr>
            <a:r>
              <a:rPr lang="fr-FR" sz="1200" dirty="0">
                <a:solidFill>
                  <a:srgbClr val="E2E8B2"/>
                </a:solidFill>
                <a:latin typeface="Cormorant Garamond" panose="020B0604020202020204" charset="0"/>
                <a:ea typeface="Cormorant Garamond" panose="020B0604020202020204" charset="0"/>
              </a:rPr>
              <a:t>Pourquoi avoir choisi TRELLO : </a:t>
            </a:r>
          </a:p>
          <a:p>
            <a:pPr marL="285750" indent="-285750">
              <a:lnSpc>
                <a:spcPct val="150000"/>
              </a:lnSpc>
              <a:buClr>
                <a:srgbClr val="E2E8B2"/>
              </a:buClr>
              <a:buFont typeface="Arial" panose="020B0604020202020204" pitchFamily="34" charset="0"/>
              <a:buChar char="•"/>
            </a:pPr>
            <a:r>
              <a:rPr lang="fr-FR" sz="1200" b="1" u="sng" dirty="0">
                <a:solidFill>
                  <a:srgbClr val="E2E8B2"/>
                </a:solidFill>
                <a:latin typeface="Cormorant Garamond" panose="020B0604020202020204" charset="0"/>
                <a:ea typeface="Cormorant Garamond" panose="020B0604020202020204" charset="0"/>
              </a:rPr>
              <a:t>Organisation facile: </a:t>
            </a:r>
            <a:r>
              <a:rPr lang="fr-FR" sz="1200" dirty="0">
                <a:solidFill>
                  <a:srgbClr val="E2E8B2"/>
                </a:solidFill>
                <a:latin typeface="Cormorant Garamond" panose="020B0604020202020204" charset="0"/>
                <a:ea typeface="Cormorant Garamond" panose="020B0604020202020204" charset="0"/>
              </a:rPr>
              <a:t>Trello facilite l'organisation de projets avec un système visuel intuitif.</a:t>
            </a:r>
          </a:p>
          <a:p>
            <a:pPr marL="285750" indent="-285750">
              <a:lnSpc>
                <a:spcPct val="150000"/>
              </a:lnSpc>
              <a:buClr>
                <a:srgbClr val="E2E8B2"/>
              </a:buClr>
              <a:buFont typeface="Arial" panose="020B0604020202020204" pitchFamily="34" charset="0"/>
              <a:buChar char="•"/>
            </a:pPr>
            <a:r>
              <a:rPr lang="fr-FR" sz="1200" b="1" u="sng" dirty="0">
                <a:solidFill>
                  <a:srgbClr val="E2E8B2"/>
                </a:solidFill>
                <a:latin typeface="Cormorant Garamond" panose="020B0604020202020204" charset="0"/>
                <a:ea typeface="Cormorant Garamond" panose="020B0604020202020204" charset="0"/>
              </a:rPr>
              <a:t>Haute adaptabilité: </a:t>
            </a:r>
            <a:r>
              <a:rPr lang="fr-FR" sz="1200" dirty="0">
                <a:solidFill>
                  <a:srgbClr val="E2E8B2"/>
                </a:solidFill>
                <a:latin typeface="Cormorant Garamond" panose="020B0604020202020204" charset="0"/>
                <a:ea typeface="Cormorant Garamond" panose="020B0604020202020204" charset="0"/>
              </a:rPr>
              <a:t>Il offre une personnalisation extensive pour s'adapter à divers besoins.</a:t>
            </a:r>
          </a:p>
          <a:p>
            <a:pPr marL="285750" indent="-285750">
              <a:lnSpc>
                <a:spcPct val="150000"/>
              </a:lnSpc>
              <a:buClr>
                <a:srgbClr val="E2E8B2"/>
              </a:buClr>
              <a:buFont typeface="Arial" panose="020B0604020202020204" pitchFamily="34" charset="0"/>
              <a:buChar char="•"/>
            </a:pPr>
            <a:r>
              <a:rPr lang="fr-FR" sz="1200" b="1" u="sng" dirty="0">
                <a:solidFill>
                  <a:srgbClr val="E2E8B2"/>
                </a:solidFill>
                <a:latin typeface="Cormorant Garamond" panose="020B0604020202020204" charset="0"/>
                <a:ea typeface="Cormorant Garamond" panose="020B0604020202020204" charset="0"/>
              </a:rPr>
              <a:t>Utilisation simple: </a:t>
            </a:r>
            <a:r>
              <a:rPr lang="fr-FR" sz="1200" dirty="0">
                <a:solidFill>
                  <a:srgbClr val="E2E8B2"/>
                </a:solidFill>
                <a:latin typeface="Cormorant Garamond" panose="020B0604020202020204" charset="0"/>
                <a:ea typeface="Cormorant Garamond" panose="020B0604020202020204" charset="0"/>
              </a:rPr>
              <a:t>Accessible et facile à utiliser, il permet un démarrage rapide</a:t>
            </a:r>
          </a:p>
        </p:txBody>
      </p:sp>
    </p:spTree>
    <p:extLst>
      <p:ext uri="{BB962C8B-B14F-4D97-AF65-F5344CB8AC3E}">
        <p14:creationId xmlns:p14="http://schemas.microsoft.com/office/powerpoint/2010/main" val="3304568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F28B6351-C2CF-C9F1-01BB-FCA8AEF2482A}"/>
            </a:ext>
          </a:extLst>
        </p:cNvPr>
        <p:cNvGrpSpPr/>
        <p:nvPr/>
      </p:nvGrpSpPr>
      <p:grpSpPr>
        <a:xfrm>
          <a:off x="0" y="0"/>
          <a:ext cx="0" cy="0"/>
          <a:chOff x="0" y="0"/>
          <a:chExt cx="0" cy="0"/>
        </a:xfrm>
      </p:grpSpPr>
      <p:pic>
        <p:nvPicPr>
          <p:cNvPr id="5" name="Google Shape;219;p32">
            <a:extLst>
              <a:ext uri="{FF2B5EF4-FFF2-40B4-BE49-F238E27FC236}">
                <a16:creationId xmlns:a16="http://schemas.microsoft.com/office/drawing/2014/main" id="{51F2F42F-CB2D-15C2-327D-81A15D7C02F9}"/>
              </a:ext>
            </a:extLst>
          </p:cNvPr>
          <p:cNvPicPr preferRelativeResize="0"/>
          <p:nvPr/>
        </p:nvPicPr>
        <p:blipFill>
          <a:blip r:embed="rId3">
            <a:alphaModFix amt="23000"/>
          </a:blip>
          <a:srcRect/>
          <a:stretch/>
        </p:blipFill>
        <p:spPr>
          <a:xfrm>
            <a:off x="1" y="900"/>
            <a:ext cx="5150865" cy="5142600"/>
          </a:xfrm>
          <a:prstGeom prst="rect">
            <a:avLst/>
          </a:prstGeom>
          <a:noFill/>
          <a:ln>
            <a:noFill/>
          </a:ln>
        </p:spPr>
      </p:pic>
      <p:grpSp>
        <p:nvGrpSpPr>
          <p:cNvPr id="446" name="Google Shape;446;p44">
            <a:extLst>
              <a:ext uri="{FF2B5EF4-FFF2-40B4-BE49-F238E27FC236}">
                <a16:creationId xmlns:a16="http://schemas.microsoft.com/office/drawing/2014/main" id="{99BA6023-9FFB-9CE8-ED36-DDCB7874D503}"/>
              </a:ext>
            </a:extLst>
          </p:cNvPr>
          <p:cNvGrpSpPr/>
          <p:nvPr/>
        </p:nvGrpSpPr>
        <p:grpSpPr>
          <a:xfrm rot="-5400000">
            <a:off x="4762773" y="557243"/>
            <a:ext cx="4039103" cy="4287288"/>
            <a:chOff x="0" y="-66675"/>
            <a:chExt cx="461483" cy="513562"/>
          </a:xfrm>
        </p:grpSpPr>
        <p:sp>
          <p:nvSpPr>
            <p:cNvPr id="447" name="Google Shape;447;p44">
              <a:extLst>
                <a:ext uri="{FF2B5EF4-FFF2-40B4-BE49-F238E27FC236}">
                  <a16:creationId xmlns:a16="http://schemas.microsoft.com/office/drawing/2014/main" id="{19699AA9-8436-478E-8BB1-1984605B377F}"/>
                </a:ext>
              </a:extLst>
            </p:cNvPr>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8" name="Google Shape;448;p44">
              <a:extLst>
                <a:ext uri="{FF2B5EF4-FFF2-40B4-BE49-F238E27FC236}">
                  <a16:creationId xmlns:a16="http://schemas.microsoft.com/office/drawing/2014/main" id="{AB765A52-7E3C-1160-7FFA-4ED7BA0CB53F}"/>
                </a:ext>
              </a:extLst>
            </p:cNvPr>
            <p:cNvSpPr txBox="1"/>
            <p:nvPr/>
          </p:nvSpPr>
          <p:spPr>
            <a:xfrm>
              <a:off x="0" y="-66675"/>
              <a:ext cx="461483" cy="513562"/>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49" name="Google Shape;449;p44">
            <a:extLst>
              <a:ext uri="{FF2B5EF4-FFF2-40B4-BE49-F238E27FC236}">
                <a16:creationId xmlns:a16="http://schemas.microsoft.com/office/drawing/2014/main" id="{07B1C85B-F96F-ACA2-C8B3-B7E20DF8CEC7}"/>
              </a:ext>
            </a:extLst>
          </p:cNvPr>
          <p:cNvCxnSpPr>
            <a:cxnSpLocks/>
          </p:cNvCxnSpPr>
          <p:nvPr/>
        </p:nvCxnSpPr>
        <p:spPr>
          <a:xfrm flipH="1">
            <a:off x="3581400" y="2700888"/>
            <a:ext cx="1569466" cy="0"/>
          </a:xfrm>
          <a:prstGeom prst="straightConnector1">
            <a:avLst/>
          </a:prstGeom>
          <a:noFill/>
          <a:ln w="19050" cap="flat" cmpd="sng">
            <a:solidFill>
              <a:srgbClr val="E2E8B2"/>
            </a:solidFill>
            <a:prstDash val="solid"/>
            <a:round/>
            <a:headEnd type="stealth" w="med" len="med"/>
            <a:tailEnd type="none" w="sm" len="sm"/>
          </a:ln>
        </p:spPr>
      </p:cxnSp>
      <p:sp>
        <p:nvSpPr>
          <p:cNvPr id="450" name="Google Shape;450;p44">
            <a:extLst>
              <a:ext uri="{FF2B5EF4-FFF2-40B4-BE49-F238E27FC236}">
                <a16:creationId xmlns:a16="http://schemas.microsoft.com/office/drawing/2014/main" id="{D8CBC3B9-82FA-3F9B-BBCD-73AA5EDEB201}"/>
              </a:ext>
            </a:extLst>
          </p:cNvPr>
          <p:cNvSpPr txBox="1"/>
          <p:nvPr/>
        </p:nvSpPr>
        <p:spPr>
          <a:xfrm>
            <a:off x="487797" y="1956354"/>
            <a:ext cx="3605789" cy="135421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4400" dirty="0">
                <a:solidFill>
                  <a:srgbClr val="E2E8B2"/>
                </a:solidFill>
                <a:latin typeface="Cormorant Garamond" panose="020B0604020202020204" charset="0"/>
                <a:ea typeface="Cormorant Garamond" panose="020B0604020202020204" charset="0"/>
              </a:rPr>
              <a:t>Conception et Développement</a:t>
            </a:r>
          </a:p>
        </p:txBody>
      </p:sp>
      <p:pic>
        <p:nvPicPr>
          <p:cNvPr id="2" name="Graphique 1">
            <a:extLst>
              <a:ext uri="{FF2B5EF4-FFF2-40B4-BE49-F238E27FC236}">
                <a16:creationId xmlns:a16="http://schemas.microsoft.com/office/drawing/2014/main" id="{1867D183-DA33-EF71-942D-976D118ED6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3" name="ZoneTexte 2">
            <a:extLst>
              <a:ext uri="{FF2B5EF4-FFF2-40B4-BE49-F238E27FC236}">
                <a16:creationId xmlns:a16="http://schemas.microsoft.com/office/drawing/2014/main" id="{B023BC27-4961-4D4D-0377-0A653AA17AA7}"/>
              </a:ext>
            </a:extLst>
          </p:cNvPr>
          <p:cNvSpPr txBox="1"/>
          <p:nvPr/>
        </p:nvSpPr>
        <p:spPr>
          <a:xfrm>
            <a:off x="5430656" y="1463133"/>
            <a:ext cx="3513065" cy="2462213"/>
          </a:xfrm>
          <a:prstGeom prst="rect">
            <a:avLst/>
          </a:prstGeom>
          <a:noFill/>
        </p:spPr>
        <p:txBody>
          <a:bodyPr wrap="square">
            <a:spAutoFit/>
          </a:bodyPr>
          <a:lstStyle/>
          <a:p>
            <a:r>
              <a:rPr lang="fr-FR" sz="1100" u="sng" dirty="0">
                <a:solidFill>
                  <a:srgbClr val="E2E8B2"/>
                </a:solidFill>
                <a:latin typeface="Cormorant Garamond" panose="020B0604020202020204" charset="0"/>
                <a:ea typeface="Cormorant Garamond" panose="020B0604020202020204" charset="0"/>
              </a:rPr>
              <a:t>Outils de développement</a:t>
            </a:r>
            <a:r>
              <a:rPr lang="fr-FR" sz="1100" dirty="0">
                <a:solidFill>
                  <a:srgbClr val="E2E8B2"/>
                </a:solidFill>
                <a:latin typeface="Cormorant Garamond" panose="020B0604020202020204" charset="0"/>
                <a:ea typeface="Cormorant Garamond" panose="020B0604020202020204" charset="0"/>
              </a:rPr>
              <a:t> :</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Gestion de versions</a:t>
            </a:r>
          </a:p>
          <a:p>
            <a:endParaRPr lang="fr-FR" sz="1100" dirty="0">
              <a:solidFill>
                <a:srgbClr val="E2E8B2"/>
              </a:solidFill>
              <a:latin typeface="Cormorant Garamond" panose="020B0604020202020204" charset="0"/>
              <a:ea typeface="Cormorant Garamond" panose="020B0604020202020204" charset="0"/>
            </a:endParaRPr>
          </a:p>
          <a:p>
            <a:r>
              <a:rPr lang="fr-FR" sz="1100" b="1" u="sng" dirty="0">
                <a:solidFill>
                  <a:srgbClr val="E2E8B2"/>
                </a:solidFill>
                <a:latin typeface="Cormorant Garamond" panose="020B0604020202020204" charset="0"/>
                <a:ea typeface="Cormorant Garamond" panose="020B0604020202020204" charset="0"/>
              </a:rPr>
              <a:t>Design et expérience utilisateur </a:t>
            </a:r>
            <a:r>
              <a:rPr lang="fr-FR" sz="1100" b="1" dirty="0">
                <a:solidFill>
                  <a:srgbClr val="E2E8B2"/>
                </a:solidFill>
                <a:latin typeface="Cormorant Garamond" panose="020B0604020202020204" charset="0"/>
                <a:ea typeface="Cormorant Garamond" panose="020B0604020202020204" charset="0"/>
              </a:rPr>
              <a:t>: </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Charte graphique, wireframes et maquettes</a:t>
            </a:r>
          </a:p>
          <a:p>
            <a:endParaRPr lang="fr-FR" sz="1100" dirty="0">
              <a:solidFill>
                <a:srgbClr val="E2E8B2"/>
              </a:solidFill>
              <a:latin typeface="Cormorant Garamond" panose="020B0604020202020204" charset="0"/>
              <a:ea typeface="Cormorant Garamond" panose="020B0604020202020204" charset="0"/>
            </a:endParaRPr>
          </a:p>
          <a:p>
            <a:r>
              <a:rPr lang="fr-FR" sz="1100" b="1" u="sng" dirty="0">
                <a:solidFill>
                  <a:srgbClr val="E2E8B2"/>
                </a:solidFill>
                <a:latin typeface="Cormorant Garamond" panose="020B0604020202020204" charset="0"/>
                <a:ea typeface="Cormorant Garamond" panose="020B0604020202020204" charset="0"/>
              </a:rPr>
              <a:t>Architecture de données </a:t>
            </a:r>
            <a:r>
              <a:rPr lang="fr-FR" sz="1100" b="1" dirty="0">
                <a:solidFill>
                  <a:srgbClr val="E2E8B2"/>
                </a:solidFill>
                <a:latin typeface="Cormorant Garamond" panose="020B0604020202020204" charset="0"/>
                <a:ea typeface="Cormorant Garamond" panose="020B0604020202020204" charset="0"/>
              </a:rPr>
              <a:t>:</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MCD (Model conceptuel des données)</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Conception de la base de données</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Création des entités et relations</a:t>
            </a:r>
          </a:p>
          <a:p>
            <a:endParaRPr lang="fr-FR" sz="1100" dirty="0">
              <a:solidFill>
                <a:srgbClr val="E2E8B2"/>
              </a:solidFill>
              <a:latin typeface="Cormorant Garamond" panose="020B0604020202020204" charset="0"/>
              <a:ea typeface="Cormorant Garamond" panose="020B0604020202020204" charset="0"/>
            </a:endParaRPr>
          </a:p>
          <a:p>
            <a:r>
              <a:rPr lang="fr-FR" sz="1100" b="1" u="sng" dirty="0">
                <a:solidFill>
                  <a:srgbClr val="E2E8B2"/>
                </a:solidFill>
                <a:latin typeface="Cormorant Garamond" panose="020B0604020202020204" charset="0"/>
                <a:ea typeface="Cormorant Garamond" panose="020B0604020202020204" charset="0"/>
              </a:rPr>
              <a:t>Développement </a:t>
            </a:r>
            <a:r>
              <a:rPr lang="fr-FR" sz="1100" b="1" u="sng" dirty="0" err="1">
                <a:solidFill>
                  <a:srgbClr val="E2E8B2"/>
                </a:solidFill>
                <a:latin typeface="Cormorant Garamond" panose="020B0604020202020204" charset="0"/>
                <a:ea typeface="Cormorant Garamond" panose="020B0604020202020204" charset="0"/>
              </a:rPr>
              <a:t>Front-End</a:t>
            </a:r>
            <a:r>
              <a:rPr lang="fr-FR" sz="1100" b="1" u="sng" dirty="0">
                <a:solidFill>
                  <a:srgbClr val="E2E8B2"/>
                </a:solidFill>
                <a:latin typeface="Cormorant Garamond" panose="020B0604020202020204" charset="0"/>
                <a:ea typeface="Cormorant Garamond" panose="020B0604020202020204" charset="0"/>
              </a:rPr>
              <a:t> </a:t>
            </a:r>
            <a:r>
              <a:rPr lang="fr-FR" sz="1100" b="1" dirty="0">
                <a:solidFill>
                  <a:srgbClr val="E2E8B2"/>
                </a:solidFill>
                <a:latin typeface="Cormorant Garamond" panose="020B0604020202020204" charset="0"/>
                <a:ea typeface="Cormorant Garamond" panose="020B0604020202020204" charset="0"/>
              </a:rPr>
              <a:t>:</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Dynamisation de l’interface : technologies et approches utilisées</a:t>
            </a:r>
          </a:p>
        </p:txBody>
      </p:sp>
    </p:spTree>
    <p:extLst>
      <p:ext uri="{BB962C8B-B14F-4D97-AF65-F5344CB8AC3E}">
        <p14:creationId xmlns:p14="http://schemas.microsoft.com/office/powerpoint/2010/main" val="3040743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59F8E685-F73B-AA09-E662-202ABA734390}"/>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E1B8061E-2DDE-A8D8-A938-36916DAD2CA3}"/>
              </a:ext>
            </a:extLst>
          </p:cNvPr>
          <p:cNvPicPr preferRelativeResize="0"/>
          <p:nvPr/>
        </p:nvPicPr>
        <p:blipFill rotWithShape="1">
          <a:blip r:embed="rId3">
            <a:alphaModFix/>
          </a:blip>
          <a:srcRect t="1433" b="2328"/>
          <a:stretch/>
        </p:blipFill>
        <p:spPr>
          <a:xfrm>
            <a:off x="-3" y="0"/>
            <a:ext cx="9144003" cy="5143500"/>
          </a:xfrm>
          <a:prstGeom prst="rect">
            <a:avLst/>
          </a:prstGeom>
          <a:noFill/>
          <a:ln>
            <a:noFill/>
          </a:ln>
        </p:spPr>
      </p:pic>
      <p:pic>
        <p:nvPicPr>
          <p:cNvPr id="34" name="Graphique 33">
            <a:extLst>
              <a:ext uri="{FF2B5EF4-FFF2-40B4-BE49-F238E27FC236}">
                <a16:creationId xmlns:a16="http://schemas.microsoft.com/office/drawing/2014/main" id="{9C3B0556-C19A-2B15-C270-C1ED62387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2" name="Google Shape;297;p37">
            <a:extLst>
              <a:ext uri="{FF2B5EF4-FFF2-40B4-BE49-F238E27FC236}">
                <a16:creationId xmlns:a16="http://schemas.microsoft.com/office/drawing/2014/main" id="{0DA20EC3-8606-44FF-C751-458C7D1D5236}"/>
              </a:ext>
            </a:extLst>
          </p:cNvPr>
          <p:cNvSpPr txBox="1"/>
          <p:nvPr/>
        </p:nvSpPr>
        <p:spPr>
          <a:xfrm>
            <a:off x="1773516" y="74698"/>
            <a:ext cx="5596441"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Gestion des versions</a:t>
            </a:r>
            <a:endParaRPr sz="700" dirty="0"/>
          </a:p>
        </p:txBody>
      </p:sp>
      <p:pic>
        <p:nvPicPr>
          <p:cNvPr id="3" name="Image 2" descr="Une image contenant capture d’écran, Police, cercle, Graphique&#10;&#10;Description générée automatiquement">
            <a:extLst>
              <a:ext uri="{FF2B5EF4-FFF2-40B4-BE49-F238E27FC236}">
                <a16:creationId xmlns:a16="http://schemas.microsoft.com/office/drawing/2014/main" id="{29FD74C9-7B0D-FF3D-F45C-9BFBBB01800C}"/>
              </a:ext>
            </a:extLst>
          </p:cNvPr>
          <p:cNvPicPr>
            <a:picLocks noChangeAspect="1"/>
          </p:cNvPicPr>
          <p:nvPr/>
        </p:nvPicPr>
        <p:blipFill>
          <a:blip r:embed="rId6"/>
          <a:stretch>
            <a:fillRect/>
          </a:stretch>
        </p:blipFill>
        <p:spPr>
          <a:xfrm>
            <a:off x="3955041" y="928458"/>
            <a:ext cx="5048955" cy="3286584"/>
          </a:xfrm>
          <a:prstGeom prst="rect">
            <a:avLst/>
          </a:prstGeom>
        </p:spPr>
      </p:pic>
      <p:sp>
        <p:nvSpPr>
          <p:cNvPr id="5" name="ZoneTexte 4">
            <a:extLst>
              <a:ext uri="{FF2B5EF4-FFF2-40B4-BE49-F238E27FC236}">
                <a16:creationId xmlns:a16="http://schemas.microsoft.com/office/drawing/2014/main" id="{4B9DA006-0951-50DF-2D8E-3D94018C7B26}"/>
              </a:ext>
            </a:extLst>
          </p:cNvPr>
          <p:cNvSpPr txBox="1"/>
          <p:nvPr/>
        </p:nvSpPr>
        <p:spPr>
          <a:xfrm>
            <a:off x="484094" y="1102659"/>
            <a:ext cx="2814918" cy="3385542"/>
          </a:xfrm>
          <a:prstGeom prst="rect">
            <a:avLst/>
          </a:prstGeom>
          <a:noFill/>
        </p:spPr>
        <p:txBody>
          <a:bodyPr wrap="square" rtlCol="0">
            <a:spAutoFit/>
          </a:bodyPr>
          <a:lstStyle/>
          <a:p>
            <a:r>
              <a:rPr lang="fr-FR" sz="2000" dirty="0">
                <a:solidFill>
                  <a:schemeClr val="bg1"/>
                </a:solidFill>
              </a:rPr>
              <a:t>Branche Main -&gt; Branche de production</a:t>
            </a:r>
          </a:p>
          <a:p>
            <a:endParaRPr lang="fr-FR" sz="2000" dirty="0">
              <a:solidFill>
                <a:schemeClr val="bg1"/>
              </a:solidFill>
            </a:endParaRPr>
          </a:p>
          <a:p>
            <a:r>
              <a:rPr lang="fr-FR" sz="2000" dirty="0">
                <a:solidFill>
                  <a:schemeClr val="bg1"/>
                </a:solidFill>
              </a:rPr>
              <a:t>Branche Dev -&gt; Branche de développement</a:t>
            </a:r>
          </a:p>
          <a:p>
            <a:endParaRPr lang="fr-FR" sz="2000" dirty="0">
              <a:solidFill>
                <a:schemeClr val="bg1"/>
              </a:solidFill>
            </a:endParaRPr>
          </a:p>
          <a:p>
            <a:r>
              <a:rPr lang="fr-FR" sz="2000" dirty="0">
                <a:solidFill>
                  <a:schemeClr val="bg1"/>
                </a:solidFill>
              </a:rPr>
              <a:t>Branche XXX -&gt; Une branche par fonctionnalités</a:t>
            </a:r>
          </a:p>
          <a:p>
            <a:endParaRPr lang="fr-FR" dirty="0"/>
          </a:p>
        </p:txBody>
      </p:sp>
    </p:spTree>
    <p:extLst>
      <p:ext uri="{BB962C8B-B14F-4D97-AF65-F5344CB8AC3E}">
        <p14:creationId xmlns:p14="http://schemas.microsoft.com/office/powerpoint/2010/main" val="2694542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3">
            <a:alphaModFix amt="35000"/>
          </a:blip>
          <a:srcRect l="3470" r="7529" b="-2"/>
          <a:stretch/>
        </p:blipFill>
        <p:spPr>
          <a:xfrm>
            <a:off x="1" y="1"/>
            <a:ext cx="6149340" cy="5143499"/>
          </a:xfrm>
          <a:prstGeom prst="rect">
            <a:avLst/>
          </a:prstGeom>
        </p:spPr>
      </p:pic>
      <p:sp>
        <p:nvSpPr>
          <p:cNvPr id="2" name="Title 1"/>
          <p:cNvSpPr>
            <a:spLocks noGrp="1"/>
          </p:cNvSpPr>
          <p:nvPr>
            <p:ph type="title"/>
          </p:nvPr>
        </p:nvSpPr>
        <p:spPr>
          <a:xfrm>
            <a:off x="228600" y="799396"/>
            <a:ext cx="3114275" cy="3544707"/>
          </a:xfrm>
        </p:spPr>
        <p:style>
          <a:lnRef idx="0">
            <a:scrgbClr r="0" g="0" b="0"/>
          </a:lnRef>
          <a:fillRef idx="0">
            <a:scrgbClr r="0" g="0" b="0"/>
          </a:fillRef>
          <a:effectRef idx="0">
            <a:scrgbClr r="0" g="0" b="0"/>
          </a:effectRef>
          <a:fontRef idx="minor">
            <a:schemeClr val="lt1"/>
          </a:fontRef>
        </p:style>
        <p:txBody>
          <a:bodyPr>
            <a:normAutofit/>
          </a:bodyPr>
          <a:lstStyle/>
          <a:p>
            <a:pPr algn="r"/>
            <a:r>
              <a:rPr lang="fr-FR" sz="4500" dirty="0">
                <a:solidFill>
                  <a:srgbClr val="E2E8B2"/>
                </a:solidFill>
                <a:sym typeface="Arial"/>
              </a:rPr>
              <a:t>Conception</a:t>
            </a:r>
            <a:br>
              <a:rPr lang="fr-FR" sz="4500" dirty="0">
                <a:solidFill>
                  <a:srgbClr val="E2E8B2"/>
                </a:solidFill>
                <a:sym typeface="Arial"/>
              </a:rPr>
            </a:br>
            <a:r>
              <a:rPr lang="fr-FR" sz="4500" dirty="0">
                <a:solidFill>
                  <a:srgbClr val="E2E8B2"/>
                </a:solidFill>
                <a:sym typeface="Arial"/>
              </a:rPr>
              <a:t>Graphique</a:t>
            </a:r>
          </a:p>
        </p:txBody>
      </p:sp>
      <p:sp>
        <p:nvSpPr>
          <p:cNvPr id="5" name="Rectangle : coins arrondis 4">
            <a:extLst>
              <a:ext uri="{FF2B5EF4-FFF2-40B4-BE49-F238E27FC236}">
                <a16:creationId xmlns:a16="http://schemas.microsoft.com/office/drawing/2014/main" id="{7D690FFC-9727-E320-8B07-EE9B62999694}"/>
              </a:ext>
            </a:extLst>
          </p:cNvPr>
          <p:cNvSpPr/>
          <p:nvPr/>
        </p:nvSpPr>
        <p:spPr>
          <a:xfrm>
            <a:off x="4274820" y="1036320"/>
            <a:ext cx="4640580" cy="3070860"/>
          </a:xfrm>
          <a:prstGeom prst="roundRect">
            <a:avLst/>
          </a:prstGeom>
          <a:solidFill>
            <a:srgbClr val="163D3A"/>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fr-FR" b="1" u="sng" dirty="0">
                <a:solidFill>
                  <a:srgbClr val="E2E8B2"/>
                </a:solidFill>
                <a:latin typeface="Cormorant Garamond" panose="020B0604020202020204" charset="0"/>
                <a:ea typeface="Cormorant Garamond" panose="020B0604020202020204" charset="0"/>
              </a:rPr>
              <a:t>Charte graphique</a:t>
            </a:r>
            <a:r>
              <a:rPr lang="fr-FR" b="1" dirty="0">
                <a:solidFill>
                  <a:srgbClr val="E2E8B2"/>
                </a:solidFill>
                <a:latin typeface="Cormorant Garamond" panose="020B0604020202020204" charset="0"/>
                <a:ea typeface="Cormorant Garamond" panose="020B0604020202020204" charset="0"/>
              </a:rPr>
              <a:t> : </a:t>
            </a:r>
            <a:r>
              <a:rPr lang="fr-FR" dirty="0">
                <a:solidFill>
                  <a:srgbClr val="E2E8B2"/>
                </a:solidFill>
                <a:latin typeface="Cormorant Garamond" panose="020B0604020202020204" charset="0"/>
                <a:ea typeface="Cormorant Garamond" panose="020B0604020202020204" charset="0"/>
              </a:rPr>
              <a:t>choix des couleurs et typographies adaptées au thème animalier</a:t>
            </a: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r>
              <a:rPr lang="fr-FR" b="1" u="sng" dirty="0">
                <a:solidFill>
                  <a:srgbClr val="E2E8B2"/>
                </a:solidFill>
                <a:latin typeface="Cormorant Garamond" panose="020B0604020202020204" charset="0"/>
                <a:ea typeface="Cormorant Garamond" panose="020B0604020202020204" charset="0"/>
              </a:rPr>
              <a:t>Wireframes</a:t>
            </a:r>
            <a:r>
              <a:rPr lang="fr-FR" dirty="0">
                <a:solidFill>
                  <a:srgbClr val="E2E8B2"/>
                </a:solidFill>
                <a:latin typeface="Cormorant Garamond" panose="020B0604020202020204" charset="0"/>
                <a:ea typeface="Cormorant Garamond" panose="020B0604020202020204" charset="0"/>
              </a:rPr>
              <a:t> : conception des pages pour une navigation intuitive</a:t>
            </a: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r>
              <a:rPr lang="fr-FR" b="1" u="sng" dirty="0">
                <a:solidFill>
                  <a:srgbClr val="E2E8B2"/>
                </a:solidFill>
                <a:latin typeface="Cormorant Garamond" panose="020B0604020202020204" charset="0"/>
                <a:ea typeface="Cormorant Garamond" panose="020B0604020202020204" charset="0"/>
              </a:rPr>
              <a:t>Maquettes</a:t>
            </a:r>
            <a:r>
              <a:rPr lang="fr-FR" dirty="0">
                <a:solidFill>
                  <a:srgbClr val="E2E8B2"/>
                </a:solidFill>
                <a:latin typeface="Cormorant Garamond" panose="020B0604020202020204" charset="0"/>
                <a:ea typeface="Cormorant Garamond" panose="020B0604020202020204" charset="0"/>
              </a:rPr>
              <a:t> : modèles visuels pour valider l'interface utilisateur</a:t>
            </a:r>
          </a:p>
        </p:txBody>
      </p:sp>
      <p:pic>
        <p:nvPicPr>
          <p:cNvPr id="8" name="Graphique 7">
            <a:extLst>
              <a:ext uri="{FF2B5EF4-FFF2-40B4-BE49-F238E27FC236}">
                <a16:creationId xmlns:a16="http://schemas.microsoft.com/office/drawing/2014/main" id="{BF9B7C46-354E-942A-6C13-ABED91F40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BD5A063B-D376-CB09-4232-E409F0E0086C}"/>
            </a:ext>
          </a:extLst>
        </p:cNvPr>
        <p:cNvGrpSpPr/>
        <p:nvPr/>
      </p:nvGrpSpPr>
      <p:grpSpPr>
        <a:xfrm>
          <a:off x="0" y="0"/>
          <a:ext cx="0" cy="0"/>
          <a:chOff x="0" y="0"/>
          <a:chExt cx="0" cy="0"/>
        </a:xfrm>
      </p:grpSpPr>
      <p:pic>
        <p:nvPicPr>
          <p:cNvPr id="232" name="Google Shape;232;p33">
            <a:extLst>
              <a:ext uri="{FF2B5EF4-FFF2-40B4-BE49-F238E27FC236}">
                <a16:creationId xmlns:a16="http://schemas.microsoft.com/office/drawing/2014/main" id="{A0780928-6EFD-BC86-EC94-7997B1E4263E}"/>
              </a:ext>
            </a:extLst>
          </p:cNvPr>
          <p:cNvPicPr preferRelativeResize="0"/>
          <p:nvPr/>
        </p:nvPicPr>
        <p:blipFill rotWithShape="1">
          <a:blip r:embed="rId3">
            <a:alphaModFix/>
          </a:blip>
          <a:srcRect t="3762"/>
          <a:stretch/>
        </p:blipFill>
        <p:spPr>
          <a:xfrm>
            <a:off x="0" y="0"/>
            <a:ext cx="9144003" cy="5143500"/>
          </a:xfrm>
          <a:prstGeom prst="rect">
            <a:avLst/>
          </a:prstGeom>
          <a:noFill/>
          <a:ln>
            <a:noFill/>
          </a:ln>
        </p:spPr>
      </p:pic>
      <p:sp>
        <p:nvSpPr>
          <p:cNvPr id="236" name="Google Shape;236;p33">
            <a:extLst>
              <a:ext uri="{FF2B5EF4-FFF2-40B4-BE49-F238E27FC236}">
                <a16:creationId xmlns:a16="http://schemas.microsoft.com/office/drawing/2014/main" id="{05407670-2BCE-B0B4-9A4D-E2136D28A4FD}"/>
              </a:ext>
            </a:extLst>
          </p:cNvPr>
          <p:cNvSpPr txBox="1"/>
          <p:nvPr/>
        </p:nvSpPr>
        <p:spPr>
          <a:xfrm>
            <a:off x="509592" y="270851"/>
            <a:ext cx="5174927"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4500" b="1" dirty="0" err="1">
                <a:solidFill>
                  <a:srgbClr val="E2E8B2"/>
                </a:solidFill>
                <a:latin typeface="Cormorant Garamond" panose="020B0604020202020204" charset="0"/>
                <a:ea typeface="Cormorant Garamond" panose="020B0604020202020204" charset="0"/>
                <a:cs typeface="+mj-cs"/>
              </a:rPr>
              <a:t>Charte</a:t>
            </a:r>
            <a:r>
              <a:rPr lang="en-US" sz="4500" b="1" dirty="0">
                <a:solidFill>
                  <a:srgbClr val="E2E8B2"/>
                </a:solidFill>
                <a:latin typeface="Cormorant Garamond" panose="020B0604020202020204" charset="0"/>
                <a:ea typeface="Cormorant Garamond" panose="020B0604020202020204" charset="0"/>
                <a:cs typeface="+mj-cs"/>
              </a:rPr>
              <a:t> </a:t>
            </a:r>
            <a:r>
              <a:rPr lang="en-US" sz="4500" b="1" dirty="0" err="1">
                <a:solidFill>
                  <a:srgbClr val="E2E8B2"/>
                </a:solidFill>
                <a:latin typeface="Cormorant Garamond" panose="020B0604020202020204" charset="0"/>
                <a:ea typeface="Cormorant Garamond" panose="020B0604020202020204" charset="0"/>
                <a:cs typeface="+mj-cs"/>
              </a:rPr>
              <a:t>graphique</a:t>
            </a:r>
            <a:endParaRPr sz="700" b="1" dirty="0">
              <a:solidFill>
                <a:srgbClr val="E2E8B2"/>
              </a:solidFill>
              <a:latin typeface="Cormorant Garamond" panose="020B0604020202020204" charset="0"/>
              <a:ea typeface="Cormorant Garamond" panose="020B0604020202020204" charset="0"/>
            </a:endParaRPr>
          </a:p>
        </p:txBody>
      </p:sp>
      <p:pic>
        <p:nvPicPr>
          <p:cNvPr id="6146" name="Picture 2" descr="Comment nettoyer son écran d'ordinateur efficacement - Acxelnet ...">
            <a:extLst>
              <a:ext uri="{FF2B5EF4-FFF2-40B4-BE49-F238E27FC236}">
                <a16:creationId xmlns:a16="http://schemas.microsoft.com/office/drawing/2014/main" id="{50FF89AD-A72A-AA95-6F20-46656F72C0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96"/>
          <a:stretch/>
        </p:blipFill>
        <p:spPr bwMode="auto">
          <a:xfrm>
            <a:off x="2118308" y="1230626"/>
            <a:ext cx="4874137" cy="39096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texte, capture d’écran, Police, Rectangle&#10;&#10;Description générée automatiquement">
            <a:extLst>
              <a:ext uri="{FF2B5EF4-FFF2-40B4-BE49-F238E27FC236}">
                <a16:creationId xmlns:a16="http://schemas.microsoft.com/office/drawing/2014/main" id="{B8AE8EFD-0FAB-5E4E-C6F2-5C927526E99A}"/>
              </a:ext>
            </a:extLst>
          </p:cNvPr>
          <p:cNvPicPr>
            <a:picLocks noChangeAspect="1"/>
          </p:cNvPicPr>
          <p:nvPr/>
        </p:nvPicPr>
        <p:blipFill>
          <a:blip r:embed="rId5"/>
          <a:stretch>
            <a:fillRect/>
          </a:stretch>
        </p:blipFill>
        <p:spPr>
          <a:xfrm>
            <a:off x="2279747" y="1428546"/>
            <a:ext cx="4570633" cy="3166314"/>
          </a:xfrm>
          <a:prstGeom prst="rect">
            <a:avLst/>
          </a:prstGeom>
        </p:spPr>
      </p:pic>
      <p:pic>
        <p:nvPicPr>
          <p:cNvPr id="6" name="Graphique 5">
            <a:extLst>
              <a:ext uri="{FF2B5EF4-FFF2-40B4-BE49-F238E27FC236}">
                <a16:creationId xmlns:a16="http://schemas.microsoft.com/office/drawing/2014/main" id="{43DE2477-B626-41BA-39BC-B74CE3F6C4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4292718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E89B28FE-B83B-8FB4-0530-FB7554EC21B7}"/>
            </a:ext>
          </a:extLst>
        </p:cNvPr>
        <p:cNvGrpSpPr/>
        <p:nvPr/>
      </p:nvGrpSpPr>
      <p:grpSpPr>
        <a:xfrm>
          <a:off x="0" y="0"/>
          <a:ext cx="0" cy="0"/>
          <a:chOff x="0" y="0"/>
          <a:chExt cx="0" cy="0"/>
        </a:xfrm>
      </p:grpSpPr>
      <p:pic>
        <p:nvPicPr>
          <p:cNvPr id="232" name="Google Shape;232;p33">
            <a:extLst>
              <a:ext uri="{FF2B5EF4-FFF2-40B4-BE49-F238E27FC236}">
                <a16:creationId xmlns:a16="http://schemas.microsoft.com/office/drawing/2014/main" id="{309C5198-80FE-1BFB-1609-239BB8CB661D}"/>
              </a:ext>
            </a:extLst>
          </p:cNvPr>
          <p:cNvPicPr preferRelativeResize="0"/>
          <p:nvPr/>
        </p:nvPicPr>
        <p:blipFill rotWithShape="1">
          <a:blip r:embed="rId3">
            <a:alphaModFix/>
          </a:blip>
          <a:srcRect t="3762"/>
          <a:stretch/>
        </p:blipFill>
        <p:spPr>
          <a:xfrm>
            <a:off x="0" y="0"/>
            <a:ext cx="9144003" cy="5143500"/>
          </a:xfrm>
          <a:prstGeom prst="rect">
            <a:avLst/>
          </a:prstGeom>
          <a:noFill/>
          <a:ln>
            <a:noFill/>
          </a:ln>
        </p:spPr>
      </p:pic>
      <p:sp>
        <p:nvSpPr>
          <p:cNvPr id="236" name="Google Shape;236;p33">
            <a:extLst>
              <a:ext uri="{FF2B5EF4-FFF2-40B4-BE49-F238E27FC236}">
                <a16:creationId xmlns:a16="http://schemas.microsoft.com/office/drawing/2014/main" id="{BA438012-83C7-D6BE-A509-06D21ED28355}"/>
              </a:ext>
            </a:extLst>
          </p:cNvPr>
          <p:cNvSpPr txBox="1"/>
          <p:nvPr/>
        </p:nvSpPr>
        <p:spPr>
          <a:xfrm>
            <a:off x="509593" y="270851"/>
            <a:ext cx="3831600"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4500" b="1" dirty="0">
                <a:solidFill>
                  <a:srgbClr val="E2E8B2"/>
                </a:solidFill>
                <a:latin typeface="Cormorant Garamond" panose="020B0604020202020204" charset="0"/>
                <a:ea typeface="Cormorant Garamond" panose="020B0604020202020204" charset="0"/>
                <a:cs typeface="+mj-cs"/>
              </a:rPr>
              <a:t>Wireframe</a:t>
            </a:r>
            <a:endParaRPr sz="700" b="1" dirty="0">
              <a:solidFill>
                <a:srgbClr val="E2E8B2"/>
              </a:solidFill>
              <a:latin typeface="Cormorant Garamond" panose="020B0604020202020204" charset="0"/>
              <a:ea typeface="Cormorant Garamond" panose="020B0604020202020204" charset="0"/>
            </a:endParaRPr>
          </a:p>
        </p:txBody>
      </p:sp>
      <p:pic>
        <p:nvPicPr>
          <p:cNvPr id="3" name="Image 2" descr="Une image contenant texte, capture d’écran, conception&#10;&#10;Description générée automatiquement">
            <a:extLst>
              <a:ext uri="{FF2B5EF4-FFF2-40B4-BE49-F238E27FC236}">
                <a16:creationId xmlns:a16="http://schemas.microsoft.com/office/drawing/2014/main" id="{09A9FE00-2B95-F12E-F5C9-F48255E16017}"/>
              </a:ext>
            </a:extLst>
          </p:cNvPr>
          <p:cNvPicPr>
            <a:picLocks noChangeAspect="1"/>
          </p:cNvPicPr>
          <p:nvPr/>
        </p:nvPicPr>
        <p:blipFill>
          <a:blip r:embed="rId4"/>
          <a:stretch>
            <a:fillRect/>
          </a:stretch>
        </p:blipFill>
        <p:spPr>
          <a:xfrm>
            <a:off x="7119019" y="188199"/>
            <a:ext cx="1406782" cy="4612401"/>
          </a:xfrm>
          <a:prstGeom prst="rect">
            <a:avLst/>
          </a:prstGeom>
          <a:ln>
            <a:noFill/>
          </a:ln>
          <a:effectLst>
            <a:outerShdw blurRad="292100" dist="139700" dir="2700000" algn="tl" rotWithShape="0">
              <a:srgbClr val="333333">
                <a:alpha val="65000"/>
              </a:srgbClr>
            </a:outerShdw>
          </a:effectLst>
        </p:spPr>
      </p:pic>
      <p:grpSp>
        <p:nvGrpSpPr>
          <p:cNvPr id="4" name="Groupe 3">
            <a:extLst>
              <a:ext uri="{FF2B5EF4-FFF2-40B4-BE49-F238E27FC236}">
                <a16:creationId xmlns:a16="http://schemas.microsoft.com/office/drawing/2014/main" id="{397F54EE-175A-7A91-67C6-997F36E43B27}"/>
              </a:ext>
            </a:extLst>
          </p:cNvPr>
          <p:cNvGrpSpPr/>
          <p:nvPr/>
        </p:nvGrpSpPr>
        <p:grpSpPr>
          <a:xfrm>
            <a:off x="2118308" y="1230626"/>
            <a:ext cx="4874137" cy="3909634"/>
            <a:chOff x="1602863" y="1188715"/>
            <a:chExt cx="4874137" cy="3909634"/>
          </a:xfrm>
        </p:grpSpPr>
        <p:pic>
          <p:nvPicPr>
            <p:cNvPr id="6146" name="Picture 2" descr="Comment nettoyer son écran d'ordinateur efficacement - Acxelnet ...">
              <a:extLst>
                <a:ext uri="{FF2B5EF4-FFF2-40B4-BE49-F238E27FC236}">
                  <a16:creationId xmlns:a16="http://schemas.microsoft.com/office/drawing/2014/main" id="{945CA794-72FC-49C6-6A56-0F809B8CFF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296"/>
            <a:stretch/>
          </p:blipFill>
          <p:spPr bwMode="auto">
            <a:xfrm>
              <a:off x="1602863" y="1188715"/>
              <a:ext cx="4874137" cy="390963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descr="Une image contenant texte, capture d’écran, logiciel, conception&#10;&#10;Description générée automatiquement">
              <a:extLst>
                <a:ext uri="{FF2B5EF4-FFF2-40B4-BE49-F238E27FC236}">
                  <a16:creationId xmlns:a16="http://schemas.microsoft.com/office/drawing/2014/main" id="{A15356FE-0468-4675-AC39-FCDFF6F950B3}"/>
                </a:ext>
              </a:extLst>
            </p:cNvPr>
            <p:cNvPicPr>
              <a:picLocks noChangeAspect="1"/>
            </p:cNvPicPr>
            <p:nvPr/>
          </p:nvPicPr>
          <p:blipFill>
            <a:blip r:embed="rId6"/>
            <a:stretch>
              <a:fillRect/>
            </a:stretch>
          </p:blipFill>
          <p:spPr>
            <a:xfrm>
              <a:off x="1760507" y="1375130"/>
              <a:ext cx="4558847" cy="3200018"/>
            </a:xfrm>
            <a:prstGeom prst="rect">
              <a:avLst/>
            </a:prstGeom>
            <a:ln>
              <a:noFill/>
            </a:ln>
            <a:effectLst>
              <a:outerShdw blurRad="292100" dist="139700" dir="2700000" algn="tl" rotWithShape="0">
                <a:srgbClr val="333333">
                  <a:alpha val="65000"/>
                </a:srgbClr>
              </a:outerShdw>
            </a:effectLst>
          </p:spPr>
        </p:pic>
      </p:grpSp>
      <p:pic>
        <p:nvPicPr>
          <p:cNvPr id="5" name="Graphique 4">
            <a:extLst>
              <a:ext uri="{FF2B5EF4-FFF2-40B4-BE49-F238E27FC236}">
                <a16:creationId xmlns:a16="http://schemas.microsoft.com/office/drawing/2014/main" id="{D44508BC-7DE2-83E4-044C-A3843629CC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93439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690DF68-EBF7-712A-C50E-2037AD010FCB}"/>
            </a:ext>
          </a:extLst>
        </p:cNvPr>
        <p:cNvGrpSpPr/>
        <p:nvPr/>
      </p:nvGrpSpPr>
      <p:grpSpPr>
        <a:xfrm>
          <a:off x="0" y="0"/>
          <a:ext cx="0" cy="0"/>
          <a:chOff x="0" y="0"/>
          <a:chExt cx="0" cy="0"/>
        </a:xfrm>
      </p:grpSpPr>
      <p:pic>
        <p:nvPicPr>
          <p:cNvPr id="232" name="Google Shape;232;p33">
            <a:extLst>
              <a:ext uri="{FF2B5EF4-FFF2-40B4-BE49-F238E27FC236}">
                <a16:creationId xmlns:a16="http://schemas.microsoft.com/office/drawing/2014/main" id="{361BAAC0-17A3-E38C-7C1D-06CC86BA1160}"/>
              </a:ext>
            </a:extLst>
          </p:cNvPr>
          <p:cNvPicPr preferRelativeResize="0"/>
          <p:nvPr/>
        </p:nvPicPr>
        <p:blipFill rotWithShape="1">
          <a:blip r:embed="rId3">
            <a:alphaModFix/>
          </a:blip>
          <a:srcRect t="3762"/>
          <a:stretch/>
        </p:blipFill>
        <p:spPr>
          <a:xfrm>
            <a:off x="0" y="0"/>
            <a:ext cx="9144003" cy="5143500"/>
          </a:xfrm>
          <a:prstGeom prst="rect">
            <a:avLst/>
          </a:prstGeom>
          <a:noFill/>
          <a:ln>
            <a:noFill/>
          </a:ln>
        </p:spPr>
      </p:pic>
      <p:sp>
        <p:nvSpPr>
          <p:cNvPr id="236" name="Google Shape;236;p33">
            <a:extLst>
              <a:ext uri="{FF2B5EF4-FFF2-40B4-BE49-F238E27FC236}">
                <a16:creationId xmlns:a16="http://schemas.microsoft.com/office/drawing/2014/main" id="{CDF2D68B-2CC3-9E55-0A20-AE76BBD8BAB6}"/>
              </a:ext>
            </a:extLst>
          </p:cNvPr>
          <p:cNvSpPr txBox="1"/>
          <p:nvPr/>
        </p:nvSpPr>
        <p:spPr>
          <a:xfrm>
            <a:off x="509592" y="270851"/>
            <a:ext cx="4915847"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4500" b="1" dirty="0" err="1">
                <a:solidFill>
                  <a:srgbClr val="E2E8B2"/>
                </a:solidFill>
                <a:latin typeface="Cormorant Garamond" panose="020B0604020202020204" charset="0"/>
                <a:ea typeface="Cormorant Garamond" panose="020B0604020202020204" charset="0"/>
                <a:cs typeface="+mj-cs"/>
              </a:rPr>
              <a:t>Mokup</a:t>
            </a:r>
            <a:r>
              <a:rPr lang="en-US" sz="4500" b="1" dirty="0">
                <a:solidFill>
                  <a:srgbClr val="E2E8B2"/>
                </a:solidFill>
                <a:latin typeface="Cormorant Garamond" panose="020B0604020202020204" charset="0"/>
                <a:ea typeface="Cormorant Garamond" panose="020B0604020202020204" charset="0"/>
                <a:cs typeface="+mj-cs"/>
              </a:rPr>
              <a:t> (maquettes</a:t>
            </a:r>
            <a:r>
              <a:rPr lang="en-US" sz="4500" dirty="0">
                <a:solidFill>
                  <a:schemeClr val="accent3"/>
                </a:solidFill>
                <a:latin typeface="+mj-lt"/>
                <a:ea typeface="+mj-ea"/>
                <a:cs typeface="+mj-cs"/>
              </a:rPr>
              <a:t>)</a:t>
            </a:r>
            <a:endParaRPr sz="700" b="1" dirty="0">
              <a:solidFill>
                <a:srgbClr val="E2E8B2"/>
              </a:solidFill>
              <a:latin typeface="Cormorant Garamond" panose="020B0604020202020204" charset="0"/>
              <a:ea typeface="Cormorant Garamond" panose="020B0604020202020204" charset="0"/>
            </a:endParaRPr>
          </a:p>
        </p:txBody>
      </p:sp>
      <p:pic>
        <p:nvPicPr>
          <p:cNvPr id="5" name="Image 4" descr="Une image contenant texte, capture d’écran&#10;&#10;Description générée automatiquement">
            <a:extLst>
              <a:ext uri="{FF2B5EF4-FFF2-40B4-BE49-F238E27FC236}">
                <a16:creationId xmlns:a16="http://schemas.microsoft.com/office/drawing/2014/main" id="{74033E60-BEE9-B368-9A90-C1B918BD92BF}"/>
              </a:ext>
            </a:extLst>
          </p:cNvPr>
          <p:cNvPicPr>
            <a:picLocks noChangeAspect="1"/>
          </p:cNvPicPr>
          <p:nvPr/>
        </p:nvPicPr>
        <p:blipFill>
          <a:blip r:embed="rId4"/>
          <a:stretch>
            <a:fillRect/>
          </a:stretch>
        </p:blipFill>
        <p:spPr>
          <a:xfrm>
            <a:off x="7334256" y="255792"/>
            <a:ext cx="1456225" cy="4631915"/>
          </a:xfrm>
          <a:prstGeom prst="rect">
            <a:avLst/>
          </a:prstGeom>
        </p:spPr>
      </p:pic>
      <p:grpSp>
        <p:nvGrpSpPr>
          <p:cNvPr id="7" name="Groupe 6">
            <a:extLst>
              <a:ext uri="{FF2B5EF4-FFF2-40B4-BE49-F238E27FC236}">
                <a16:creationId xmlns:a16="http://schemas.microsoft.com/office/drawing/2014/main" id="{B802EA44-1FDB-C523-323F-A15454C9208E}"/>
              </a:ext>
            </a:extLst>
          </p:cNvPr>
          <p:cNvGrpSpPr/>
          <p:nvPr/>
        </p:nvGrpSpPr>
        <p:grpSpPr>
          <a:xfrm>
            <a:off x="2526856" y="1547254"/>
            <a:ext cx="4656272" cy="3596246"/>
            <a:chOff x="1797869" y="1511198"/>
            <a:chExt cx="4656272" cy="3596246"/>
          </a:xfrm>
        </p:grpSpPr>
        <p:pic>
          <p:nvPicPr>
            <p:cNvPr id="4098" name="Picture 2" descr="Comment nettoyer son écran d'ordinateur efficacement - Acxelnet ...">
              <a:extLst>
                <a:ext uri="{FF2B5EF4-FFF2-40B4-BE49-F238E27FC236}">
                  <a16:creationId xmlns:a16="http://schemas.microsoft.com/office/drawing/2014/main" id="{7801D76B-22F9-6F84-BAEB-14235F83FD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77"/>
            <a:stretch/>
          </p:blipFill>
          <p:spPr bwMode="auto">
            <a:xfrm>
              <a:off x="1797869" y="1511198"/>
              <a:ext cx="4656272" cy="359624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Une image contenant texte, capture d’écran, Site web, Page web&#10;&#10;Description générée automatiquement">
              <a:extLst>
                <a:ext uri="{FF2B5EF4-FFF2-40B4-BE49-F238E27FC236}">
                  <a16:creationId xmlns:a16="http://schemas.microsoft.com/office/drawing/2014/main" id="{DFB4D662-A616-FBA4-48B4-23DA5664CFB0}"/>
                </a:ext>
              </a:extLst>
            </p:cNvPr>
            <p:cNvPicPr>
              <a:picLocks noChangeAspect="1"/>
            </p:cNvPicPr>
            <p:nvPr/>
          </p:nvPicPr>
          <p:blipFill>
            <a:blip r:embed="rId6"/>
            <a:stretch>
              <a:fillRect/>
            </a:stretch>
          </p:blipFill>
          <p:spPr>
            <a:xfrm>
              <a:off x="1965960" y="1663640"/>
              <a:ext cx="4358639" cy="2949747"/>
            </a:xfrm>
            <a:prstGeom prst="rect">
              <a:avLst/>
            </a:prstGeom>
          </p:spPr>
        </p:pic>
      </p:grpSp>
      <p:pic>
        <p:nvPicPr>
          <p:cNvPr id="8" name="Graphique 7">
            <a:extLst>
              <a:ext uri="{FF2B5EF4-FFF2-40B4-BE49-F238E27FC236}">
                <a16:creationId xmlns:a16="http://schemas.microsoft.com/office/drawing/2014/main" id="{CAEADA66-5ACC-AFA2-4FBB-92F7BF4EF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1099138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1845E-EE34-21FC-0E50-071FB9E9327F}"/>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A36F40C4-15F3-3014-E3A0-493BF7445835}"/>
              </a:ext>
            </a:extLst>
          </p:cNvPr>
          <p:cNvPicPr>
            <a:picLocks noChangeAspect="1"/>
          </p:cNvPicPr>
          <p:nvPr/>
        </p:nvPicPr>
        <p:blipFill>
          <a:blip r:embed="rId3">
            <a:alphaModFix amt="35000"/>
          </a:blip>
          <a:srcRect l="3470" r="7529" b="-2"/>
          <a:stretch/>
        </p:blipFill>
        <p:spPr>
          <a:xfrm>
            <a:off x="0" y="1"/>
            <a:ext cx="9144000" cy="5143499"/>
          </a:xfrm>
          <a:prstGeom prst="rect">
            <a:avLst/>
          </a:prstGeom>
        </p:spPr>
      </p:pic>
      <p:sp>
        <p:nvSpPr>
          <p:cNvPr id="2" name="Title 1">
            <a:extLst>
              <a:ext uri="{FF2B5EF4-FFF2-40B4-BE49-F238E27FC236}">
                <a16:creationId xmlns:a16="http://schemas.microsoft.com/office/drawing/2014/main" id="{8B0BB277-AFCE-E1C0-0485-1EFD7E84E56D}"/>
              </a:ext>
            </a:extLst>
          </p:cNvPr>
          <p:cNvSpPr>
            <a:spLocks noGrp="1"/>
          </p:cNvSpPr>
          <p:nvPr>
            <p:ph type="title"/>
          </p:nvPr>
        </p:nvSpPr>
        <p:spPr>
          <a:xfrm>
            <a:off x="1614487" y="799397"/>
            <a:ext cx="3137255" cy="3544707"/>
          </a:xfrm>
        </p:spPr>
        <p:style>
          <a:lnRef idx="0">
            <a:scrgbClr r="0" g="0" b="0"/>
          </a:lnRef>
          <a:fillRef idx="0">
            <a:scrgbClr r="0" g="0" b="0"/>
          </a:fillRef>
          <a:effectRef idx="0">
            <a:scrgbClr r="0" g="0" b="0"/>
          </a:effectRef>
          <a:fontRef idx="minor">
            <a:schemeClr val="lt1"/>
          </a:fontRef>
        </p:style>
        <p:txBody>
          <a:bodyPr>
            <a:normAutofit/>
          </a:bodyPr>
          <a:lstStyle/>
          <a:p>
            <a:pPr algn="r"/>
            <a:r>
              <a:rPr lang="fr-FR" sz="5250" dirty="0">
                <a:ln w="22225">
                  <a:solidFill>
                    <a:srgbClr val="FFFFFF"/>
                  </a:solidFill>
                </a:ln>
                <a:noFill/>
              </a:rPr>
              <a:t>Modèle conceptuel de données</a:t>
            </a:r>
          </a:p>
        </p:txBody>
      </p:sp>
      <p:graphicFrame>
        <p:nvGraphicFramePr>
          <p:cNvPr id="13" name="Content Placeholder 2">
            <a:extLst>
              <a:ext uri="{FF2B5EF4-FFF2-40B4-BE49-F238E27FC236}">
                <a16:creationId xmlns:a16="http://schemas.microsoft.com/office/drawing/2014/main" id="{962F84E5-F448-2C76-94E2-65FD3244E0C1}"/>
              </a:ext>
            </a:extLst>
          </p:cNvPr>
          <p:cNvGraphicFramePr>
            <a:graphicFrameLocks noGrp="1"/>
          </p:cNvGraphicFramePr>
          <p:nvPr>
            <p:ph idx="1"/>
            <p:extLst>
              <p:ext uri="{D42A27DB-BD31-4B8C-83A1-F6EECF244321}">
                <p14:modId xmlns:p14="http://schemas.microsoft.com/office/powerpoint/2010/main" val="2000023430"/>
              </p:ext>
            </p:extLst>
          </p:nvPr>
        </p:nvGraphicFramePr>
        <p:xfrm>
          <a:off x="5392689" y="190893"/>
          <a:ext cx="3545123" cy="45531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097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DB76-5D9C-CEE1-44D2-2D53A48F4F58}"/>
            </a:ext>
          </a:extLst>
        </p:cNvPr>
        <p:cNvGrpSpPr/>
        <p:nvPr/>
      </p:nvGrpSpPr>
      <p:grpSpPr>
        <a:xfrm>
          <a:off x="0" y="0"/>
          <a:ext cx="0" cy="0"/>
          <a:chOff x="0" y="0"/>
          <a:chExt cx="0" cy="0"/>
        </a:xfrm>
      </p:grpSpPr>
      <p:sp>
        <p:nvSpPr>
          <p:cNvPr id="10" name="Google Shape;326;p38">
            <a:extLst>
              <a:ext uri="{FF2B5EF4-FFF2-40B4-BE49-F238E27FC236}">
                <a16:creationId xmlns:a16="http://schemas.microsoft.com/office/drawing/2014/main" id="{83539F33-0271-912F-0F4C-BF09EC3846C4}"/>
              </a:ext>
            </a:extLst>
          </p:cNvPr>
          <p:cNvSpPr txBox="1"/>
          <p:nvPr/>
        </p:nvSpPr>
        <p:spPr>
          <a:xfrm>
            <a:off x="272652" y="0"/>
            <a:ext cx="3831616" cy="96949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kumimoji="0" lang="en" sz="4500" b="1" i="0" u="none" strike="noStrike" kern="0" cap="none" spc="0" normalizeH="0" baseline="0" noProof="0" dirty="0">
                <a:ln>
                  <a:noFill/>
                </a:ln>
                <a:solidFill>
                  <a:srgbClr val="E2E8B2"/>
                </a:solidFill>
                <a:effectLst/>
                <a:uLnTx/>
                <a:uFillTx/>
                <a:latin typeface="Cormorant Garamond"/>
                <a:ea typeface="Cormorant Garamond"/>
                <a:cs typeface="Cormorant Garamond"/>
                <a:sym typeface="Cormorant Garamond"/>
              </a:rPr>
              <a:t>MCD</a:t>
            </a:r>
            <a:endParaRPr kumimoji="0" sz="7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2" name="Image 11" descr="Une image contenant texte, diagramme, capture d’écran, Plan&#10;&#10;Description générée automatiquement">
            <a:extLst>
              <a:ext uri="{FF2B5EF4-FFF2-40B4-BE49-F238E27FC236}">
                <a16:creationId xmlns:a16="http://schemas.microsoft.com/office/drawing/2014/main" id="{467F5AB5-9222-C073-FC6D-74B4C2CCF030}"/>
              </a:ext>
            </a:extLst>
          </p:cNvPr>
          <p:cNvPicPr>
            <a:picLocks noChangeAspect="1"/>
          </p:cNvPicPr>
          <p:nvPr/>
        </p:nvPicPr>
        <p:blipFill>
          <a:blip r:embed="rId3"/>
          <a:stretch>
            <a:fillRect/>
          </a:stretch>
        </p:blipFill>
        <p:spPr>
          <a:xfrm>
            <a:off x="1027095" y="969496"/>
            <a:ext cx="7089810" cy="3768793"/>
          </a:xfrm>
          <a:prstGeom prst="rect">
            <a:avLst/>
          </a:prstGeom>
        </p:spPr>
      </p:pic>
      <p:pic>
        <p:nvPicPr>
          <p:cNvPr id="13" name="Graphique 12">
            <a:extLst>
              <a:ext uri="{FF2B5EF4-FFF2-40B4-BE49-F238E27FC236}">
                <a16:creationId xmlns:a16="http://schemas.microsoft.com/office/drawing/2014/main" id="{A0A66D8A-FC8A-6ED5-277C-C6FAA0F273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339871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72B7-452B-521C-B6F0-6934FCB8F8D6}"/>
            </a:ext>
          </a:extLst>
        </p:cNvPr>
        <p:cNvGrpSpPr/>
        <p:nvPr/>
      </p:nvGrpSpPr>
      <p:grpSpPr>
        <a:xfrm>
          <a:off x="0" y="0"/>
          <a:ext cx="0" cy="0"/>
          <a:chOff x="0" y="0"/>
          <a:chExt cx="0" cy="0"/>
        </a:xfrm>
      </p:grpSpPr>
      <p:pic>
        <p:nvPicPr>
          <p:cNvPr id="5" name="Image 4" descr="Une image contenant texte, capture d’écran, logiciel&#10;&#10;Description générée automatiquement">
            <a:extLst>
              <a:ext uri="{FF2B5EF4-FFF2-40B4-BE49-F238E27FC236}">
                <a16:creationId xmlns:a16="http://schemas.microsoft.com/office/drawing/2014/main" id="{8F5598B5-F51A-0F79-3F1D-CB445F86D832}"/>
              </a:ext>
            </a:extLst>
          </p:cNvPr>
          <p:cNvPicPr>
            <a:picLocks noChangeAspect="1"/>
          </p:cNvPicPr>
          <p:nvPr/>
        </p:nvPicPr>
        <p:blipFill>
          <a:blip r:embed="rId2"/>
          <a:stretch>
            <a:fillRect/>
          </a:stretch>
        </p:blipFill>
        <p:spPr>
          <a:xfrm>
            <a:off x="1291625" y="1591918"/>
            <a:ext cx="2753537" cy="3421062"/>
          </a:xfrm>
          <a:prstGeom prst="rect">
            <a:avLst/>
          </a:prstGeom>
        </p:spPr>
      </p:pic>
      <p:pic>
        <p:nvPicPr>
          <p:cNvPr id="6" name="Image 5" descr="Une image contenant texte, capture d’écran, logiciel&#10;&#10;Description générée automatiquement">
            <a:extLst>
              <a:ext uri="{FF2B5EF4-FFF2-40B4-BE49-F238E27FC236}">
                <a16:creationId xmlns:a16="http://schemas.microsoft.com/office/drawing/2014/main" id="{91F9215E-1963-AF2D-888B-EE17B7F83EA1}"/>
              </a:ext>
            </a:extLst>
          </p:cNvPr>
          <p:cNvPicPr>
            <a:picLocks noChangeAspect="1"/>
          </p:cNvPicPr>
          <p:nvPr/>
        </p:nvPicPr>
        <p:blipFill>
          <a:blip r:embed="rId3"/>
          <a:stretch>
            <a:fillRect/>
          </a:stretch>
        </p:blipFill>
        <p:spPr>
          <a:xfrm>
            <a:off x="4572000" y="1591918"/>
            <a:ext cx="3981799" cy="3421062"/>
          </a:xfrm>
          <a:prstGeom prst="rect">
            <a:avLst/>
          </a:prstGeom>
        </p:spPr>
      </p:pic>
      <p:pic>
        <p:nvPicPr>
          <p:cNvPr id="7" name="Image 6" descr="Une image contenant capture d’écran, texte, Police&#10;&#10;Description générée automatiquement">
            <a:extLst>
              <a:ext uri="{FF2B5EF4-FFF2-40B4-BE49-F238E27FC236}">
                <a16:creationId xmlns:a16="http://schemas.microsoft.com/office/drawing/2014/main" id="{BD2E585C-0164-0E63-80FD-C1BB9762621B}"/>
              </a:ext>
            </a:extLst>
          </p:cNvPr>
          <p:cNvPicPr>
            <a:picLocks noChangeAspect="1"/>
          </p:cNvPicPr>
          <p:nvPr/>
        </p:nvPicPr>
        <p:blipFill>
          <a:blip r:embed="rId4"/>
          <a:stretch>
            <a:fillRect/>
          </a:stretch>
        </p:blipFill>
        <p:spPr>
          <a:xfrm>
            <a:off x="1291625" y="833946"/>
            <a:ext cx="5625286" cy="632845"/>
          </a:xfrm>
          <a:prstGeom prst="rect">
            <a:avLst/>
          </a:prstGeom>
        </p:spPr>
      </p:pic>
      <p:sp>
        <p:nvSpPr>
          <p:cNvPr id="10" name="Google Shape;326;p38">
            <a:extLst>
              <a:ext uri="{FF2B5EF4-FFF2-40B4-BE49-F238E27FC236}">
                <a16:creationId xmlns:a16="http://schemas.microsoft.com/office/drawing/2014/main" id="{02041850-515F-FDA3-68A5-3D7385171184}"/>
              </a:ext>
            </a:extLst>
          </p:cNvPr>
          <p:cNvSpPr txBox="1"/>
          <p:nvPr/>
        </p:nvSpPr>
        <p:spPr>
          <a:xfrm>
            <a:off x="272652" y="0"/>
            <a:ext cx="3831616" cy="96949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kumimoji="0" lang="en" sz="4500" b="1" i="0" u="none" strike="noStrike" kern="0" cap="none" spc="0" normalizeH="0" baseline="0" noProof="0" dirty="0">
                <a:ln>
                  <a:noFill/>
                </a:ln>
                <a:solidFill>
                  <a:srgbClr val="E2E8B2"/>
                </a:solidFill>
                <a:effectLst/>
                <a:uLnTx/>
                <a:uFillTx/>
                <a:latin typeface="Cormorant Garamond"/>
                <a:ea typeface="Cormorant Garamond"/>
                <a:cs typeface="Cormorant Garamond"/>
                <a:sym typeface="Cormorant Garamond"/>
              </a:rPr>
              <a:t>MCD</a:t>
            </a:r>
            <a:endParaRPr kumimoji="0" sz="7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Graphique 1">
            <a:extLst>
              <a:ext uri="{FF2B5EF4-FFF2-40B4-BE49-F238E27FC236}">
                <a16:creationId xmlns:a16="http://schemas.microsoft.com/office/drawing/2014/main" id="{0EB1085C-4C46-FBE9-CDAA-B1CDEE3C07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090652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3D3A"/>
        </a:solidFill>
        <a:effectLst/>
      </p:bgPr>
    </p:bg>
    <p:spTree>
      <p:nvGrpSpPr>
        <p:cNvPr id="1" name="Shape 187"/>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07140" y="1635527"/>
            <a:ext cx="1480696" cy="2505055"/>
          </a:xfrm>
          <a:prstGeom prst="rect">
            <a:avLst/>
          </a:prstGeom>
          <a:noFill/>
          <a:ln>
            <a:noFill/>
          </a:ln>
        </p:spPr>
      </p:pic>
      <p:sp>
        <p:nvSpPr>
          <p:cNvPr id="192" name="Google Shape;192;p30"/>
          <p:cNvSpPr txBox="1"/>
          <p:nvPr/>
        </p:nvSpPr>
        <p:spPr>
          <a:xfrm>
            <a:off x="549096" y="4204007"/>
            <a:ext cx="1465664" cy="46166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1500" dirty="0">
                <a:solidFill>
                  <a:srgbClr val="E2E8B2"/>
                </a:solidFill>
                <a:latin typeface="Cormorant Garamond" panose="020B0604020202020204" charset="0"/>
                <a:ea typeface="Cormorant Garamond" panose="020B0604020202020204" charset="0"/>
              </a:rPr>
              <a:t>Introduction au projet</a:t>
            </a:r>
            <a:endParaRPr sz="1500" dirty="0">
              <a:solidFill>
                <a:srgbClr val="E2E8B2"/>
              </a:solidFill>
              <a:latin typeface="Cormorant Garamond" panose="020B0604020202020204" charset="0"/>
              <a:ea typeface="Cormorant Garamond" panose="020B0604020202020204" charset="0"/>
            </a:endParaRPr>
          </a:p>
        </p:txBody>
      </p:sp>
      <p:sp>
        <p:nvSpPr>
          <p:cNvPr id="194" name="Google Shape;194;p30"/>
          <p:cNvSpPr txBox="1"/>
          <p:nvPr/>
        </p:nvSpPr>
        <p:spPr>
          <a:xfrm>
            <a:off x="2113533" y="4228002"/>
            <a:ext cx="1611546"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1500" dirty="0">
                <a:solidFill>
                  <a:srgbClr val="E2E8B2"/>
                </a:solidFill>
                <a:latin typeface="Cormorant Garamond" panose="020B0604020202020204" charset="0"/>
                <a:ea typeface="Cormorant Garamond" panose="020B0604020202020204" charset="0"/>
              </a:rPr>
              <a:t>Planification et spécifications techniques</a:t>
            </a:r>
            <a:endParaRPr sz="1500" dirty="0">
              <a:solidFill>
                <a:srgbClr val="E2E8B2"/>
              </a:solidFill>
              <a:latin typeface="Cormorant Garamond" panose="020B0604020202020204" charset="0"/>
              <a:ea typeface="Cormorant Garamond" panose="020B0604020202020204" charset="0"/>
            </a:endParaRPr>
          </a:p>
        </p:txBody>
      </p:sp>
      <p:sp>
        <p:nvSpPr>
          <p:cNvPr id="195" name="Google Shape;195;p30"/>
          <p:cNvSpPr txBox="1"/>
          <p:nvPr/>
        </p:nvSpPr>
        <p:spPr>
          <a:xfrm>
            <a:off x="6819647" y="4274169"/>
            <a:ext cx="1962600" cy="2308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1500" dirty="0">
                <a:solidFill>
                  <a:srgbClr val="E2E8B2"/>
                </a:solidFill>
                <a:latin typeface="Cormorant Garamond" panose="020B0604020202020204" charset="0"/>
                <a:ea typeface="Cormorant Garamond" panose="020B0604020202020204" charset="0"/>
              </a:rPr>
              <a:t>Clôture</a:t>
            </a:r>
            <a:endParaRPr sz="1500" dirty="0">
              <a:solidFill>
                <a:srgbClr val="E2E8B2"/>
              </a:solidFill>
              <a:latin typeface="Cormorant Garamond" panose="020B0604020202020204" charset="0"/>
              <a:ea typeface="Cormorant Garamond" panose="020B0604020202020204" charset="0"/>
            </a:endParaRPr>
          </a:p>
        </p:txBody>
      </p:sp>
      <p:sp>
        <p:nvSpPr>
          <p:cNvPr id="196" name="Google Shape;196;p30"/>
          <p:cNvSpPr txBox="1"/>
          <p:nvPr/>
        </p:nvSpPr>
        <p:spPr>
          <a:xfrm>
            <a:off x="1140988" y="326781"/>
            <a:ext cx="6648122" cy="106521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0" b="1" i="0" u="none" strike="noStrike" cap="none" dirty="0">
                <a:solidFill>
                  <a:srgbClr val="E2E8B2"/>
                </a:solidFill>
                <a:latin typeface="Cormorant Garamond"/>
                <a:ea typeface="Cormorant Garamond"/>
                <a:cs typeface="Cormorant Garamond"/>
                <a:sym typeface="Cormorant Garamond"/>
              </a:rPr>
              <a:t>Agenda</a:t>
            </a:r>
            <a:endParaRPr sz="700" dirty="0"/>
          </a:p>
        </p:txBody>
      </p:sp>
      <p:pic>
        <p:nvPicPr>
          <p:cNvPr id="198" name="Google Shape;198;p30"/>
          <p:cNvPicPr preferRelativeResize="0"/>
          <p:nvPr/>
        </p:nvPicPr>
        <p:blipFill rotWithShape="1">
          <a:blip r:embed="rId4">
            <a:alphaModFix/>
          </a:blip>
          <a:srcRect l="79130"/>
          <a:stretch/>
        </p:blipFill>
        <p:spPr>
          <a:xfrm>
            <a:off x="0" y="1621675"/>
            <a:ext cx="409550" cy="2506875"/>
          </a:xfrm>
          <a:prstGeom prst="rect">
            <a:avLst/>
          </a:prstGeom>
          <a:noFill/>
          <a:ln>
            <a:noFill/>
          </a:ln>
        </p:spPr>
      </p:pic>
      <p:pic>
        <p:nvPicPr>
          <p:cNvPr id="199" name="Google Shape;199;p30"/>
          <p:cNvPicPr preferRelativeResize="0"/>
          <p:nvPr/>
        </p:nvPicPr>
        <p:blipFill>
          <a:blip r:embed="rId5"/>
          <a:srcRect l="30196" r="30196"/>
          <a:stretch/>
        </p:blipFill>
        <p:spPr>
          <a:xfrm>
            <a:off x="547494" y="1612425"/>
            <a:ext cx="1493156" cy="2516649"/>
          </a:xfrm>
          <a:prstGeom prst="rect">
            <a:avLst/>
          </a:prstGeom>
          <a:noFill/>
          <a:ln>
            <a:noFill/>
          </a:ln>
        </p:spPr>
      </p:pic>
      <p:pic>
        <p:nvPicPr>
          <p:cNvPr id="200" name="Google Shape;200;p30"/>
          <p:cNvPicPr preferRelativeResize="0"/>
          <p:nvPr/>
        </p:nvPicPr>
        <p:blipFill rotWithShape="1">
          <a:blip r:embed="rId6">
            <a:alphaModFix/>
          </a:blip>
          <a:srcRect r="81493"/>
          <a:stretch/>
        </p:blipFill>
        <p:spPr>
          <a:xfrm>
            <a:off x="8782247" y="1621675"/>
            <a:ext cx="361750" cy="2505050"/>
          </a:xfrm>
          <a:prstGeom prst="rect">
            <a:avLst/>
          </a:prstGeom>
          <a:noFill/>
          <a:ln>
            <a:noFill/>
          </a:ln>
        </p:spPr>
      </p:pic>
      <p:pic>
        <p:nvPicPr>
          <p:cNvPr id="201" name="Google Shape;201;p30"/>
          <p:cNvPicPr preferRelativeResize="0"/>
          <p:nvPr/>
        </p:nvPicPr>
        <p:blipFill>
          <a:blip r:embed="rId7"/>
          <a:srcRect l="30312" r="30312"/>
          <a:stretch/>
        </p:blipFill>
        <p:spPr>
          <a:xfrm>
            <a:off x="3841762" y="1612424"/>
            <a:ext cx="1480698" cy="2506875"/>
          </a:xfrm>
          <a:prstGeom prst="rect">
            <a:avLst/>
          </a:prstGeom>
          <a:noFill/>
          <a:ln>
            <a:noFill/>
          </a:ln>
        </p:spPr>
      </p:pic>
      <p:pic>
        <p:nvPicPr>
          <p:cNvPr id="3" name="Google Shape;201;p30">
            <a:extLst>
              <a:ext uri="{FF2B5EF4-FFF2-40B4-BE49-F238E27FC236}">
                <a16:creationId xmlns:a16="http://schemas.microsoft.com/office/drawing/2014/main" id="{5D449301-3CBF-7057-CE8E-D9A3FBEA0CAA}"/>
              </a:ext>
            </a:extLst>
          </p:cNvPr>
          <p:cNvPicPr preferRelativeResize="0"/>
          <p:nvPr/>
        </p:nvPicPr>
        <p:blipFill>
          <a:blip r:embed="rId8"/>
          <a:srcRect l="30312" r="30312"/>
          <a:stretch/>
        </p:blipFill>
        <p:spPr>
          <a:xfrm>
            <a:off x="7123572" y="1612425"/>
            <a:ext cx="1480698" cy="2506875"/>
          </a:xfrm>
          <a:prstGeom prst="rect">
            <a:avLst/>
          </a:prstGeom>
          <a:noFill/>
          <a:ln>
            <a:noFill/>
          </a:ln>
        </p:spPr>
      </p:pic>
      <p:sp>
        <p:nvSpPr>
          <p:cNvPr id="5" name="ZoneTexte 4">
            <a:extLst>
              <a:ext uri="{FF2B5EF4-FFF2-40B4-BE49-F238E27FC236}">
                <a16:creationId xmlns:a16="http://schemas.microsoft.com/office/drawing/2014/main" id="{516CA828-D262-ABA3-1252-0863F638CEFC}"/>
              </a:ext>
            </a:extLst>
          </p:cNvPr>
          <p:cNvSpPr txBox="1"/>
          <p:nvPr/>
        </p:nvSpPr>
        <p:spPr>
          <a:xfrm>
            <a:off x="3823852" y="4184401"/>
            <a:ext cx="1551223" cy="553998"/>
          </a:xfrm>
          <a:prstGeom prst="rect">
            <a:avLst/>
          </a:prstGeom>
          <a:noFill/>
        </p:spPr>
        <p:txBody>
          <a:bodyPr wrap="square">
            <a:spAutoFit/>
          </a:bodyPr>
          <a:lstStyle/>
          <a:p>
            <a:pPr algn="ctr"/>
            <a:r>
              <a:rPr lang="fr-FR" sz="1500" dirty="0">
                <a:solidFill>
                  <a:srgbClr val="E2E8B2"/>
                </a:solidFill>
                <a:latin typeface="Cormorant Garamond" panose="020B0604020202020204" charset="0"/>
                <a:ea typeface="Cormorant Garamond" panose="020B0604020202020204" charset="0"/>
              </a:rPr>
              <a:t>Conception et développement</a:t>
            </a:r>
          </a:p>
        </p:txBody>
      </p:sp>
      <p:sp>
        <p:nvSpPr>
          <p:cNvPr id="7" name="ZoneTexte 6">
            <a:extLst>
              <a:ext uri="{FF2B5EF4-FFF2-40B4-BE49-F238E27FC236}">
                <a16:creationId xmlns:a16="http://schemas.microsoft.com/office/drawing/2014/main" id="{CDA3DC24-7C0C-69D7-281F-F2F186F9573D}"/>
              </a:ext>
            </a:extLst>
          </p:cNvPr>
          <p:cNvSpPr txBox="1"/>
          <p:nvPr/>
        </p:nvSpPr>
        <p:spPr>
          <a:xfrm>
            <a:off x="5475690" y="4184401"/>
            <a:ext cx="1480698" cy="553998"/>
          </a:xfrm>
          <a:prstGeom prst="rect">
            <a:avLst/>
          </a:prstGeom>
          <a:noFill/>
        </p:spPr>
        <p:txBody>
          <a:bodyPr wrap="square">
            <a:spAutoFit/>
          </a:bodyPr>
          <a:lstStyle/>
          <a:p>
            <a:pPr algn="ctr"/>
            <a:r>
              <a:rPr lang="fr-FR" sz="1500" dirty="0">
                <a:solidFill>
                  <a:srgbClr val="E2E8B2"/>
                </a:solidFill>
                <a:latin typeface="Cormorant Garamond" panose="020B0604020202020204" charset="0"/>
                <a:ea typeface="Cormorant Garamond" panose="020B0604020202020204" charset="0"/>
              </a:rPr>
              <a:t>Opérations et qualité</a:t>
            </a:r>
          </a:p>
        </p:txBody>
      </p:sp>
      <p:pic>
        <p:nvPicPr>
          <p:cNvPr id="8" name="Google Shape;201;p30">
            <a:extLst>
              <a:ext uri="{FF2B5EF4-FFF2-40B4-BE49-F238E27FC236}">
                <a16:creationId xmlns:a16="http://schemas.microsoft.com/office/drawing/2014/main" id="{D1B5B237-7FCF-C388-B3C4-CE3CD645BB4B}"/>
              </a:ext>
            </a:extLst>
          </p:cNvPr>
          <p:cNvPicPr preferRelativeResize="0"/>
          <p:nvPr/>
        </p:nvPicPr>
        <p:blipFill>
          <a:blip r:embed="rId9"/>
          <a:srcRect l="30312" r="30312"/>
          <a:stretch/>
        </p:blipFill>
        <p:spPr>
          <a:xfrm>
            <a:off x="5475690" y="1623161"/>
            <a:ext cx="1480698" cy="2506875"/>
          </a:xfrm>
          <a:prstGeom prst="rect">
            <a:avLst/>
          </a:prstGeom>
          <a:noFill/>
          <a:ln>
            <a:noFill/>
          </a:ln>
        </p:spPr>
      </p:pic>
      <p:pic>
        <p:nvPicPr>
          <p:cNvPr id="9" name="Graphique 8">
            <a:extLst>
              <a:ext uri="{FF2B5EF4-FFF2-40B4-BE49-F238E27FC236}">
                <a16:creationId xmlns:a16="http://schemas.microsoft.com/office/drawing/2014/main" id="{AF21E61D-B69D-88A7-BFE3-5E4362043E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7119" y="4434840"/>
            <a:ext cx="917699" cy="9385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DEC05-6CD0-987E-A7C1-707C0985EF1B}"/>
            </a:ext>
          </a:extLst>
        </p:cNvPr>
        <p:cNvGrpSpPr/>
        <p:nvPr/>
      </p:nvGrpSpPr>
      <p:grpSpPr>
        <a:xfrm>
          <a:off x="0" y="0"/>
          <a:ext cx="0" cy="0"/>
          <a:chOff x="0" y="0"/>
          <a:chExt cx="0" cy="0"/>
        </a:xfrm>
      </p:grpSpPr>
      <p:sp>
        <p:nvSpPr>
          <p:cNvPr id="3" name="Cœur 2">
            <a:extLst>
              <a:ext uri="{FF2B5EF4-FFF2-40B4-BE49-F238E27FC236}">
                <a16:creationId xmlns:a16="http://schemas.microsoft.com/office/drawing/2014/main" id="{8155DB27-0C1B-76E0-45FA-4A31515FBB3D}"/>
              </a:ext>
            </a:extLst>
          </p:cNvPr>
          <p:cNvSpPr/>
          <p:nvPr/>
        </p:nvSpPr>
        <p:spPr>
          <a:xfrm>
            <a:off x="5184192" y="216859"/>
            <a:ext cx="523188" cy="484302"/>
          </a:xfrm>
          <a:prstGeom prst="heart">
            <a:avLst/>
          </a:prstGeom>
          <a:solidFill>
            <a:srgbClr val="E2E8B2"/>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sz="1050"/>
          </a:p>
        </p:txBody>
      </p:sp>
      <p:pic>
        <p:nvPicPr>
          <p:cNvPr id="11" name="Image 10" descr="Une image contenant texte, Appareils électroniques, capture d’écran, logiciel&#10;&#10;Description générée automatiquement">
            <a:extLst>
              <a:ext uri="{FF2B5EF4-FFF2-40B4-BE49-F238E27FC236}">
                <a16:creationId xmlns:a16="http://schemas.microsoft.com/office/drawing/2014/main" id="{546C0A36-2387-1A97-D785-A55732029A4A}"/>
              </a:ext>
            </a:extLst>
          </p:cNvPr>
          <p:cNvPicPr>
            <a:picLocks noChangeAspect="1"/>
          </p:cNvPicPr>
          <p:nvPr/>
        </p:nvPicPr>
        <p:blipFill>
          <a:blip r:embed="rId2"/>
          <a:stretch>
            <a:fillRect/>
          </a:stretch>
        </p:blipFill>
        <p:spPr>
          <a:xfrm>
            <a:off x="1913945" y="1484732"/>
            <a:ext cx="5574814" cy="26148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Google Shape;326;p38">
            <a:extLst>
              <a:ext uri="{FF2B5EF4-FFF2-40B4-BE49-F238E27FC236}">
                <a16:creationId xmlns:a16="http://schemas.microsoft.com/office/drawing/2014/main" id="{5D20DD01-E698-09D6-0548-CFEE44667AA2}"/>
              </a:ext>
            </a:extLst>
          </p:cNvPr>
          <p:cNvSpPr txBox="1"/>
          <p:nvPr/>
        </p:nvSpPr>
        <p:spPr>
          <a:xfrm>
            <a:off x="272652" y="114300"/>
            <a:ext cx="4911540" cy="68942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lang="fr-FR" sz="3200" b="1" dirty="0">
                <a:solidFill>
                  <a:srgbClr val="E2E8B2"/>
                </a:solidFill>
                <a:latin typeface="Cormorant Garamond"/>
                <a:ea typeface="Cormorant Garamond"/>
              </a:rPr>
              <a:t>Création d’un projet Symfony </a:t>
            </a:r>
            <a:endParaRPr sz="3200" b="1" dirty="0">
              <a:solidFill>
                <a:srgbClr val="E2E8B2"/>
              </a:solidFill>
              <a:latin typeface="Cormorant Garamond"/>
              <a:ea typeface="Cormorant Garamond"/>
            </a:endParaRPr>
          </a:p>
        </p:txBody>
      </p:sp>
      <p:pic>
        <p:nvPicPr>
          <p:cNvPr id="7" name="Graphique 6">
            <a:extLst>
              <a:ext uri="{FF2B5EF4-FFF2-40B4-BE49-F238E27FC236}">
                <a16:creationId xmlns:a16="http://schemas.microsoft.com/office/drawing/2014/main" id="{01A2FE7C-246E-AB75-C9C3-C200B1F7A6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3058928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Police, capture d’écran&#10;&#10;Description générée automatiquement">
            <a:extLst>
              <a:ext uri="{FF2B5EF4-FFF2-40B4-BE49-F238E27FC236}">
                <a16:creationId xmlns:a16="http://schemas.microsoft.com/office/drawing/2014/main" id="{7649A911-5752-8080-2AC6-66CA20E3D1D0}"/>
              </a:ext>
            </a:extLst>
          </p:cNvPr>
          <p:cNvPicPr>
            <a:picLocks noChangeAspect="1"/>
          </p:cNvPicPr>
          <p:nvPr/>
        </p:nvPicPr>
        <p:blipFill>
          <a:blip r:embed="rId2"/>
          <a:stretch>
            <a:fillRect/>
          </a:stretch>
        </p:blipFill>
        <p:spPr>
          <a:xfrm>
            <a:off x="1261776" y="1097485"/>
            <a:ext cx="6620448" cy="550939"/>
          </a:xfrm>
          <a:prstGeom prst="rect">
            <a:avLst/>
          </a:prstGeom>
        </p:spPr>
      </p:pic>
      <p:pic>
        <p:nvPicPr>
          <p:cNvPr id="8" name="Image 7" descr="Une image contenant texte, capture d’écran, logiciel, Système d’exploitation&#10;&#10;Description générée automatiquement">
            <a:extLst>
              <a:ext uri="{FF2B5EF4-FFF2-40B4-BE49-F238E27FC236}">
                <a16:creationId xmlns:a16="http://schemas.microsoft.com/office/drawing/2014/main" id="{8694DDD3-F79C-7D1C-1B37-41F915A83D7A}"/>
              </a:ext>
            </a:extLst>
          </p:cNvPr>
          <p:cNvPicPr>
            <a:picLocks noChangeAspect="1"/>
          </p:cNvPicPr>
          <p:nvPr/>
        </p:nvPicPr>
        <p:blipFill>
          <a:blip r:embed="rId3"/>
          <a:stretch>
            <a:fillRect/>
          </a:stretch>
        </p:blipFill>
        <p:spPr>
          <a:xfrm>
            <a:off x="2554933" y="1839637"/>
            <a:ext cx="4310687" cy="3044382"/>
          </a:xfrm>
          <a:prstGeom prst="rect">
            <a:avLst/>
          </a:prstGeom>
        </p:spPr>
      </p:pic>
      <p:sp>
        <p:nvSpPr>
          <p:cNvPr id="5" name="Légende : flèche vers la droite 4">
            <a:extLst>
              <a:ext uri="{FF2B5EF4-FFF2-40B4-BE49-F238E27FC236}">
                <a16:creationId xmlns:a16="http://schemas.microsoft.com/office/drawing/2014/main" id="{65D484CB-C3E6-457D-8EF3-D9018A3E8EBF}"/>
              </a:ext>
            </a:extLst>
          </p:cNvPr>
          <p:cNvSpPr/>
          <p:nvPr/>
        </p:nvSpPr>
        <p:spPr>
          <a:xfrm>
            <a:off x="739140" y="2613455"/>
            <a:ext cx="1699260" cy="1432560"/>
          </a:xfrm>
          <a:prstGeom prst="rightArrowCallout">
            <a:avLst>
              <a:gd name="adj1" fmla="val 10106"/>
              <a:gd name="adj2" fmla="val 25000"/>
              <a:gd name="adj3" fmla="val 35638"/>
              <a:gd name="adj4" fmla="val 64977"/>
            </a:avLst>
          </a:prstGeom>
          <a:solidFill>
            <a:srgbClr val="1F31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fr-FR" dirty="0">
                <a:solidFill>
                  <a:schemeClr val="accent3">
                    <a:lumMod val="40000"/>
                    <a:lumOff val="60000"/>
                  </a:schemeClr>
                </a:solidFill>
                <a:latin typeface="Cormorant Garamond" panose="020B0604020202020204" charset="0"/>
                <a:ea typeface="Cormorant Garamond" panose="020B0604020202020204" charset="0"/>
              </a:rPr>
              <a:t>Création de l’entité Habitat </a:t>
            </a:r>
          </a:p>
        </p:txBody>
      </p:sp>
      <p:sp>
        <p:nvSpPr>
          <p:cNvPr id="10" name="Google Shape;326;p38">
            <a:extLst>
              <a:ext uri="{FF2B5EF4-FFF2-40B4-BE49-F238E27FC236}">
                <a16:creationId xmlns:a16="http://schemas.microsoft.com/office/drawing/2014/main" id="{34F5664F-FBB3-B2C5-9C3C-4D7A4118D689}"/>
              </a:ext>
            </a:extLst>
          </p:cNvPr>
          <p:cNvSpPr txBox="1"/>
          <p:nvPr/>
        </p:nvSpPr>
        <p:spPr>
          <a:xfrm>
            <a:off x="272652" y="114300"/>
            <a:ext cx="4911540" cy="68942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lang="fr-FR" sz="3200" b="1" dirty="0">
                <a:solidFill>
                  <a:srgbClr val="E2E8B2"/>
                </a:solidFill>
                <a:latin typeface="Cormorant Garamond"/>
                <a:ea typeface="Cormorant Garamond"/>
              </a:rPr>
              <a:t>Modification du fichier .</a:t>
            </a:r>
            <a:r>
              <a:rPr lang="fr-FR" sz="3200" b="1" dirty="0" err="1">
                <a:solidFill>
                  <a:srgbClr val="E2E8B2"/>
                </a:solidFill>
                <a:latin typeface="Cormorant Garamond"/>
                <a:ea typeface="Cormorant Garamond"/>
              </a:rPr>
              <a:t>env</a:t>
            </a:r>
            <a:endParaRPr sz="3200" b="1" dirty="0">
              <a:solidFill>
                <a:srgbClr val="E2E8B2"/>
              </a:solidFill>
              <a:latin typeface="Cormorant Garamond"/>
              <a:ea typeface="Cormorant Garamond"/>
            </a:endParaRPr>
          </a:p>
        </p:txBody>
      </p:sp>
      <p:pic>
        <p:nvPicPr>
          <p:cNvPr id="18" name="Graphique 17">
            <a:extLst>
              <a:ext uri="{FF2B5EF4-FFF2-40B4-BE49-F238E27FC236}">
                <a16:creationId xmlns:a16="http://schemas.microsoft.com/office/drawing/2014/main" id="{F3CE1B6A-6F4A-242C-E02E-EDA461286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5C005-80FF-8AF2-084C-EE44BDAA9687}"/>
            </a:ext>
          </a:extLst>
        </p:cNvPr>
        <p:cNvGrpSpPr/>
        <p:nvPr/>
      </p:nvGrpSpPr>
      <p:grpSpPr>
        <a:xfrm>
          <a:off x="0" y="0"/>
          <a:ext cx="0" cy="0"/>
          <a:chOff x="0" y="0"/>
          <a:chExt cx="0" cy="0"/>
        </a:xfrm>
      </p:grpSpPr>
      <p:pic>
        <p:nvPicPr>
          <p:cNvPr id="7" name="Image 6" descr="Une image contenant texte, Appareils électroniques, capture d’écran, logiciel&#10;&#10;Description générée automatiquement">
            <a:extLst>
              <a:ext uri="{FF2B5EF4-FFF2-40B4-BE49-F238E27FC236}">
                <a16:creationId xmlns:a16="http://schemas.microsoft.com/office/drawing/2014/main" id="{0BF4DF36-F1A2-C708-3B9A-AA008A43FB86}"/>
              </a:ext>
            </a:extLst>
          </p:cNvPr>
          <p:cNvPicPr>
            <a:picLocks noChangeAspect="1"/>
          </p:cNvPicPr>
          <p:nvPr/>
        </p:nvPicPr>
        <p:blipFill>
          <a:blip r:embed="rId2"/>
          <a:stretch>
            <a:fillRect/>
          </a:stretch>
        </p:blipFill>
        <p:spPr>
          <a:xfrm>
            <a:off x="2340677" y="739991"/>
            <a:ext cx="4736967" cy="4136809"/>
          </a:xfrm>
          <a:prstGeom prst="rect">
            <a:avLst/>
          </a:prstGeom>
        </p:spPr>
      </p:pic>
      <p:sp>
        <p:nvSpPr>
          <p:cNvPr id="17" name="Google Shape;326;p38">
            <a:extLst>
              <a:ext uri="{FF2B5EF4-FFF2-40B4-BE49-F238E27FC236}">
                <a16:creationId xmlns:a16="http://schemas.microsoft.com/office/drawing/2014/main" id="{0E87F060-CFCC-4133-E1C2-5DB172562A5A}"/>
              </a:ext>
            </a:extLst>
          </p:cNvPr>
          <p:cNvSpPr txBox="1"/>
          <p:nvPr/>
        </p:nvSpPr>
        <p:spPr>
          <a:xfrm>
            <a:off x="425052" y="266700"/>
            <a:ext cx="4911540" cy="68942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lang="fr-FR" sz="3200" b="1" dirty="0">
                <a:solidFill>
                  <a:srgbClr val="E2E8B2"/>
                </a:solidFill>
                <a:latin typeface="Cormorant Garamond"/>
                <a:ea typeface="Cormorant Garamond"/>
              </a:rPr>
              <a:t>Relations</a:t>
            </a:r>
            <a:endParaRPr sz="3200" b="1" dirty="0">
              <a:solidFill>
                <a:srgbClr val="E2E8B2"/>
              </a:solidFill>
              <a:latin typeface="Cormorant Garamond"/>
              <a:ea typeface="Cormorant Garamond"/>
            </a:endParaRPr>
          </a:p>
        </p:txBody>
      </p:sp>
      <p:pic>
        <p:nvPicPr>
          <p:cNvPr id="6" name="Graphique 5">
            <a:extLst>
              <a:ext uri="{FF2B5EF4-FFF2-40B4-BE49-F238E27FC236}">
                <a16:creationId xmlns:a16="http://schemas.microsoft.com/office/drawing/2014/main" id="{4CE85F2D-69A6-ED76-324E-1D63AFC78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54848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1817A-9A1C-8187-D03E-2150E0EAEC89}"/>
            </a:ext>
          </a:extLst>
        </p:cNvPr>
        <p:cNvGrpSpPr/>
        <p:nvPr/>
      </p:nvGrpSpPr>
      <p:grpSpPr>
        <a:xfrm>
          <a:off x="0" y="0"/>
          <a:ext cx="0" cy="0"/>
          <a:chOff x="0" y="0"/>
          <a:chExt cx="0" cy="0"/>
        </a:xfrm>
      </p:grpSpPr>
      <p:pic>
        <p:nvPicPr>
          <p:cNvPr id="5" name="Image 4" descr="Une image contenant texte, capture d’écran&#10;&#10;Description générée automatiquement">
            <a:extLst>
              <a:ext uri="{FF2B5EF4-FFF2-40B4-BE49-F238E27FC236}">
                <a16:creationId xmlns:a16="http://schemas.microsoft.com/office/drawing/2014/main" id="{E26F258D-DAAC-FA61-28C3-156683E56A83}"/>
              </a:ext>
            </a:extLst>
          </p:cNvPr>
          <p:cNvPicPr>
            <a:picLocks noChangeAspect="1"/>
          </p:cNvPicPr>
          <p:nvPr/>
        </p:nvPicPr>
        <p:blipFill>
          <a:blip r:embed="rId2"/>
          <a:stretch>
            <a:fillRect/>
          </a:stretch>
        </p:blipFill>
        <p:spPr>
          <a:xfrm>
            <a:off x="1485900" y="879064"/>
            <a:ext cx="6172200" cy="4119497"/>
          </a:xfrm>
          <a:prstGeom prst="rect">
            <a:avLst/>
          </a:prstGeom>
        </p:spPr>
      </p:pic>
      <p:sp>
        <p:nvSpPr>
          <p:cNvPr id="7" name="Titre 6">
            <a:extLst>
              <a:ext uri="{FF2B5EF4-FFF2-40B4-BE49-F238E27FC236}">
                <a16:creationId xmlns:a16="http://schemas.microsoft.com/office/drawing/2014/main" id="{F15574DB-3F95-5C06-9713-AFD991ECAF6D}"/>
              </a:ext>
            </a:extLst>
          </p:cNvPr>
          <p:cNvSpPr>
            <a:spLocks noGrp="1"/>
          </p:cNvSpPr>
          <p:nvPr>
            <p:ph type="title"/>
          </p:nvPr>
        </p:nvSpPr>
        <p:spPr>
          <a:xfrm>
            <a:off x="-205740" y="144939"/>
            <a:ext cx="8915400" cy="571500"/>
          </a:xfrm>
        </p:spPr>
        <p:txBody>
          <a:bodyPr>
            <a:normAutofit fontScale="90000"/>
          </a:bodyPr>
          <a:lstStyle/>
          <a:p>
            <a:r>
              <a:rPr lang="fr-FR" sz="3600" dirty="0">
                <a:solidFill>
                  <a:srgbClr val="E2E8B2"/>
                </a:solidFill>
                <a:cs typeface="Arial"/>
              </a:rPr>
              <a:t>Dynamiser </a:t>
            </a:r>
            <a:r>
              <a:rPr lang="fr-FR" sz="3600" dirty="0">
                <a:solidFill>
                  <a:srgbClr val="E2E8B2"/>
                </a:solidFill>
                <a:cs typeface="Arial"/>
                <a:sym typeface="Arial"/>
              </a:rPr>
              <a:t>l’interface pour consulter les animaux </a:t>
            </a:r>
          </a:p>
        </p:txBody>
      </p:sp>
      <p:pic>
        <p:nvPicPr>
          <p:cNvPr id="8" name="Graphique 7">
            <a:extLst>
              <a:ext uri="{FF2B5EF4-FFF2-40B4-BE49-F238E27FC236}">
                <a16:creationId xmlns:a16="http://schemas.microsoft.com/office/drawing/2014/main" id="{D96CDB2D-5E58-B8F3-79BE-6514768B8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489837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B9F14-2E0D-E7C0-17A5-A4F648584A0F}"/>
            </a:ext>
          </a:extLst>
        </p:cNvPr>
        <p:cNvGrpSpPr/>
        <p:nvPr/>
      </p:nvGrpSpPr>
      <p:grpSpPr>
        <a:xfrm>
          <a:off x="0" y="0"/>
          <a:ext cx="0" cy="0"/>
          <a:chOff x="0" y="0"/>
          <a:chExt cx="0" cy="0"/>
        </a:xfrm>
      </p:grpSpPr>
      <p:pic>
        <p:nvPicPr>
          <p:cNvPr id="6" name="Image 5" descr="Une image contenant texte, capture d’écran&#10;&#10;Description générée automatiquement">
            <a:extLst>
              <a:ext uri="{FF2B5EF4-FFF2-40B4-BE49-F238E27FC236}">
                <a16:creationId xmlns:a16="http://schemas.microsoft.com/office/drawing/2014/main" id="{326D1DB0-AB3F-8A3B-2D48-8AB57D2D5F4E}"/>
              </a:ext>
            </a:extLst>
          </p:cNvPr>
          <p:cNvPicPr>
            <a:picLocks noChangeAspect="1"/>
          </p:cNvPicPr>
          <p:nvPr/>
        </p:nvPicPr>
        <p:blipFill>
          <a:blip r:embed="rId2"/>
          <a:stretch>
            <a:fillRect/>
          </a:stretch>
        </p:blipFill>
        <p:spPr>
          <a:xfrm>
            <a:off x="1553344" y="860550"/>
            <a:ext cx="6037311" cy="4105185"/>
          </a:xfrm>
          <a:prstGeom prst="rect">
            <a:avLst/>
          </a:prstGeom>
        </p:spPr>
      </p:pic>
      <p:sp>
        <p:nvSpPr>
          <p:cNvPr id="3" name="Titre 6">
            <a:extLst>
              <a:ext uri="{FF2B5EF4-FFF2-40B4-BE49-F238E27FC236}">
                <a16:creationId xmlns:a16="http://schemas.microsoft.com/office/drawing/2014/main" id="{DACDC0AE-DB5F-7321-2C36-F1D969B00889}"/>
              </a:ext>
            </a:extLst>
          </p:cNvPr>
          <p:cNvSpPr txBox="1">
            <a:spLocks/>
          </p:cNvSpPr>
          <p:nvPr/>
        </p:nvSpPr>
        <p:spPr>
          <a:xfrm>
            <a:off x="-358140" y="231106"/>
            <a:ext cx="89154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r>
              <a:rPr lang="fr-FR" sz="3200" dirty="0">
                <a:solidFill>
                  <a:srgbClr val="E2E8B2"/>
                </a:solidFill>
                <a:cs typeface="Arial"/>
              </a:rPr>
              <a:t>Utilisation de </a:t>
            </a:r>
            <a:r>
              <a:rPr lang="fr-FR" sz="3200" dirty="0" err="1">
                <a:solidFill>
                  <a:srgbClr val="E2E8B2"/>
                </a:solidFill>
                <a:cs typeface="Arial"/>
              </a:rPr>
              <a:t>Fetch</a:t>
            </a:r>
            <a:r>
              <a:rPr lang="fr-FR" sz="3200" dirty="0">
                <a:solidFill>
                  <a:srgbClr val="E2E8B2"/>
                </a:solidFill>
                <a:cs typeface="Arial"/>
              </a:rPr>
              <a:t> pour traiter la réponse </a:t>
            </a:r>
            <a:r>
              <a:rPr lang="fr-FR" sz="3200" dirty="0" err="1">
                <a:solidFill>
                  <a:srgbClr val="E2E8B2"/>
                </a:solidFill>
                <a:cs typeface="Arial"/>
              </a:rPr>
              <a:t>Json</a:t>
            </a:r>
            <a:endParaRPr lang="fr-FR" sz="3200" dirty="0">
              <a:solidFill>
                <a:srgbClr val="E2E8B2"/>
              </a:solidFill>
              <a:cs typeface="Arial"/>
              <a:sym typeface="Arial"/>
            </a:endParaRPr>
          </a:p>
        </p:txBody>
      </p:sp>
      <p:pic>
        <p:nvPicPr>
          <p:cNvPr id="8" name="Graphique 7">
            <a:extLst>
              <a:ext uri="{FF2B5EF4-FFF2-40B4-BE49-F238E27FC236}">
                <a16:creationId xmlns:a16="http://schemas.microsoft.com/office/drawing/2014/main" id="{A9513B73-C458-04E0-EF9B-81DE168ED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867279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D534B"/>
        </a:solidFill>
        <a:effectLst/>
      </p:bgPr>
    </p:bg>
    <p:spTree>
      <p:nvGrpSpPr>
        <p:cNvPr id="1" name="Shape 316"/>
        <p:cNvGrpSpPr/>
        <p:nvPr/>
      </p:nvGrpSpPr>
      <p:grpSpPr>
        <a:xfrm>
          <a:off x="0" y="0"/>
          <a:ext cx="0" cy="0"/>
          <a:chOff x="0" y="0"/>
          <a:chExt cx="0" cy="0"/>
        </a:xfrm>
      </p:grpSpPr>
      <p:grpSp>
        <p:nvGrpSpPr>
          <p:cNvPr id="320" name="Google Shape;320;p38"/>
          <p:cNvGrpSpPr/>
          <p:nvPr/>
        </p:nvGrpSpPr>
        <p:grpSpPr>
          <a:xfrm>
            <a:off x="5555663" y="3989135"/>
            <a:ext cx="1886552" cy="568138"/>
            <a:chOff x="0" y="-57150"/>
            <a:chExt cx="1539258" cy="463550"/>
          </a:xfrm>
        </p:grpSpPr>
        <p:sp>
          <p:nvSpPr>
            <p:cNvPr id="321" name="Google Shape;321;p38"/>
            <p:cNvSpPr/>
            <p:nvPr/>
          </p:nvSpPr>
          <p:spPr>
            <a:xfrm>
              <a:off x="0" y="0"/>
              <a:ext cx="1539258" cy="406400"/>
            </a:xfrm>
            <a:custGeom>
              <a:avLst/>
              <a:gdLst/>
              <a:ahLst/>
              <a:cxnLst/>
              <a:rect l="l" t="t" r="r" b="b"/>
              <a:pathLst>
                <a:path w="1539258" h="406400" extrusionOk="0">
                  <a:moveTo>
                    <a:pt x="1336058" y="0"/>
                  </a:moveTo>
                  <a:cubicBezTo>
                    <a:pt x="1448282" y="0"/>
                    <a:pt x="1539258" y="90976"/>
                    <a:pt x="1539258" y="203200"/>
                  </a:cubicBezTo>
                  <a:cubicBezTo>
                    <a:pt x="1539258" y="315424"/>
                    <a:pt x="1448282" y="406400"/>
                    <a:pt x="1336058" y="406400"/>
                  </a:cubicBezTo>
                  <a:lnTo>
                    <a:pt x="203200" y="406400"/>
                  </a:lnTo>
                  <a:cubicBezTo>
                    <a:pt x="90976" y="406400"/>
                    <a:pt x="0" y="315424"/>
                    <a:pt x="0" y="203200"/>
                  </a:cubicBezTo>
                  <a:cubicBezTo>
                    <a:pt x="0" y="90976"/>
                    <a:pt x="90976" y="0"/>
                    <a:pt x="203200" y="0"/>
                  </a:cubicBezTo>
                  <a:lnTo>
                    <a:pt x="1336058"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322;p38"/>
            <p:cNvSpPr txBox="1"/>
            <p:nvPr/>
          </p:nvSpPr>
          <p:spPr>
            <a:xfrm>
              <a:off x="0" y="-57150"/>
              <a:ext cx="1539258" cy="463550"/>
            </a:xfrm>
            <a:prstGeom prst="rect">
              <a:avLst/>
            </a:prstGeom>
            <a:no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4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E2E8B2"/>
                  </a:solidFill>
                  <a:effectLst/>
                  <a:uLnTx/>
                  <a:uFillTx/>
                  <a:latin typeface="Barlow SemiBold"/>
                  <a:ea typeface="Barlow SemiBold"/>
                  <a:cs typeface="Barlow SemiBold"/>
                  <a:sym typeface="Barlow SemiBold"/>
                </a:rPr>
                <a:t>Click here to see the full sheet</a:t>
              </a:r>
              <a:endParaRPr kumimoji="0" sz="700" b="0" i="0" u="none" strike="noStrike" kern="0" cap="none" spc="0" normalizeH="0" baseline="0" noProof="0">
                <a:ln>
                  <a:noFill/>
                </a:ln>
                <a:solidFill>
                  <a:srgbClr val="000000"/>
                </a:solidFill>
                <a:effectLst/>
                <a:uLnTx/>
                <a:uFillTx/>
                <a:latin typeface="Arial"/>
                <a:cs typeface="Arial"/>
                <a:sym typeface="Arial"/>
              </a:endParaRPr>
            </a:p>
          </p:txBody>
        </p:sp>
      </p:grpSp>
      <p:sp>
        <p:nvSpPr>
          <p:cNvPr id="323" name="Google Shape;323;p38"/>
          <p:cNvSpPr txBox="1"/>
          <p:nvPr/>
        </p:nvSpPr>
        <p:spPr>
          <a:xfrm>
            <a:off x="5211890" y="877950"/>
            <a:ext cx="2589000" cy="2925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40000"/>
              </a:lnSpc>
              <a:spcBef>
                <a:spcPts val="0"/>
              </a:spcBef>
              <a:spcAft>
                <a:spcPts val="0"/>
              </a:spcAft>
              <a:buClr>
                <a:srgbClr val="000000"/>
              </a:buClr>
              <a:buSzTx/>
              <a:buFont typeface="Arial"/>
              <a:buNone/>
              <a:tabLst/>
              <a:defRPr/>
            </a:pPr>
            <a:r>
              <a:rPr kumimoji="0" lang="en" sz="1900" b="1" i="0" u="none" strike="noStrike" kern="0" cap="none" spc="0" normalizeH="0" baseline="0" noProof="0">
                <a:ln>
                  <a:noFill/>
                </a:ln>
                <a:solidFill>
                  <a:srgbClr val="E2E8B2"/>
                </a:solidFill>
                <a:effectLst/>
                <a:uLnTx/>
                <a:uFillTx/>
                <a:latin typeface="Cormorant Garamond"/>
                <a:ea typeface="Cormorant Garamond"/>
                <a:cs typeface="Cormorant Garamond"/>
                <a:sym typeface="Cormorant Garamond"/>
              </a:rPr>
              <a:t>Monthly Engagement</a:t>
            </a:r>
            <a:endParaRPr kumimoji="0" sz="700" b="0" i="0" u="none" strike="noStrike" kern="0" cap="none" spc="0" normalizeH="0" baseline="0" noProof="0">
              <a:ln>
                <a:noFill/>
              </a:ln>
              <a:solidFill>
                <a:srgbClr val="000000"/>
              </a:solidFill>
              <a:effectLst/>
              <a:uLnTx/>
              <a:uFillTx/>
              <a:latin typeface="Arial"/>
              <a:cs typeface="Arial"/>
              <a:sym typeface="Arial"/>
            </a:endParaRPr>
          </a:p>
        </p:txBody>
      </p:sp>
      <p:pic>
        <p:nvPicPr>
          <p:cNvPr id="2" name="Image 1" descr="Une image contenant texte, carte, capture d’écran, atlas&#10;&#10;Description générée automatiquement">
            <a:extLst>
              <a:ext uri="{FF2B5EF4-FFF2-40B4-BE49-F238E27FC236}">
                <a16:creationId xmlns:a16="http://schemas.microsoft.com/office/drawing/2014/main" id="{CB0E8A6D-5CD7-3A8E-9A2E-FE62E1B332AC}"/>
              </a:ext>
            </a:extLst>
          </p:cNvPr>
          <p:cNvPicPr>
            <a:picLocks noChangeAspect="1"/>
          </p:cNvPicPr>
          <p:nvPr/>
        </p:nvPicPr>
        <p:blipFill>
          <a:blip r:embed="rId3">
            <a:alphaModFix amt="60000"/>
          </a:blip>
          <a:srcRect l="37589" t="4753" r="35911" b="5140"/>
          <a:stretch/>
        </p:blipFill>
        <p:spPr>
          <a:xfrm>
            <a:off x="5211890" y="0"/>
            <a:ext cx="3920680" cy="5299215"/>
          </a:xfrm>
          <a:prstGeom prst="rect">
            <a:avLst/>
          </a:prstGeom>
        </p:spPr>
      </p:pic>
      <p:pic>
        <p:nvPicPr>
          <p:cNvPr id="318" name="Google Shape;318;p38"/>
          <p:cNvPicPr preferRelativeResize="0"/>
          <p:nvPr/>
        </p:nvPicPr>
        <p:blipFill rotWithShape="1">
          <a:blip r:embed="rId4">
            <a:alphaModFix amt="81000"/>
          </a:blip>
          <a:srcRect t="5017" b="7714"/>
          <a:stretch/>
        </p:blipFill>
        <p:spPr>
          <a:xfrm>
            <a:off x="5211890" y="0"/>
            <a:ext cx="3932110" cy="5143501"/>
          </a:xfrm>
          <a:prstGeom prst="rect">
            <a:avLst/>
          </a:prstGeom>
          <a:noFill/>
          <a:ln>
            <a:noFill/>
          </a:ln>
        </p:spPr>
      </p:pic>
      <p:sp>
        <p:nvSpPr>
          <p:cNvPr id="3" name="Google Shape;396;p41">
            <a:extLst>
              <a:ext uri="{FF2B5EF4-FFF2-40B4-BE49-F238E27FC236}">
                <a16:creationId xmlns:a16="http://schemas.microsoft.com/office/drawing/2014/main" id="{3F128AE5-C812-D1E2-6959-4D4BC3C21CA2}"/>
              </a:ext>
            </a:extLst>
          </p:cNvPr>
          <p:cNvSpPr txBox="1"/>
          <p:nvPr/>
        </p:nvSpPr>
        <p:spPr>
          <a:xfrm>
            <a:off x="358140" y="225535"/>
            <a:ext cx="4655820" cy="1144929"/>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20006"/>
              </a:lnSpc>
              <a:spcBef>
                <a:spcPts val="0"/>
              </a:spcBef>
              <a:spcAft>
                <a:spcPts val="0"/>
              </a:spcAft>
              <a:buClr>
                <a:srgbClr val="000000"/>
              </a:buClr>
              <a:buSzTx/>
              <a:buFont typeface="Arial"/>
              <a:buNone/>
              <a:tabLst/>
              <a:defRPr/>
            </a:pPr>
            <a:r>
              <a:rPr lang="fr-FR" sz="3100" b="1" dirty="0">
                <a:solidFill>
                  <a:srgbClr val="E2E8B2"/>
                </a:solidFill>
                <a:latin typeface="Cormorant Garamond"/>
                <a:ea typeface="Cormorant Garamond"/>
                <a:sym typeface="Cormorant Garamond"/>
              </a:rPr>
              <a:t>Déposer un avis avec pseudo et faille XSS </a:t>
            </a:r>
            <a:endParaRPr lang="fr-FR" sz="3100" b="1" dirty="0">
              <a:solidFill>
                <a:srgbClr val="E2E8B2"/>
              </a:solidFill>
              <a:latin typeface="Cormorant Garamond"/>
              <a:ea typeface="Cormorant Garamond"/>
            </a:endParaRPr>
          </a:p>
        </p:txBody>
      </p:sp>
      <p:grpSp>
        <p:nvGrpSpPr>
          <p:cNvPr id="4" name="Google Shape;370;p41">
            <a:extLst>
              <a:ext uri="{FF2B5EF4-FFF2-40B4-BE49-F238E27FC236}">
                <a16:creationId xmlns:a16="http://schemas.microsoft.com/office/drawing/2014/main" id="{0AA556B4-D9E1-3594-64C7-F8E522C560EE}"/>
              </a:ext>
            </a:extLst>
          </p:cNvPr>
          <p:cNvGrpSpPr/>
          <p:nvPr/>
        </p:nvGrpSpPr>
        <p:grpSpPr>
          <a:xfrm>
            <a:off x="721796" y="2722949"/>
            <a:ext cx="1790822" cy="1783377"/>
            <a:chOff x="-699167" y="-389990"/>
            <a:chExt cx="4178864" cy="1220953"/>
          </a:xfrm>
        </p:grpSpPr>
        <p:sp>
          <p:nvSpPr>
            <p:cNvPr id="5" name="Google Shape;371;p41">
              <a:extLst>
                <a:ext uri="{FF2B5EF4-FFF2-40B4-BE49-F238E27FC236}">
                  <a16:creationId xmlns:a16="http://schemas.microsoft.com/office/drawing/2014/main" id="{A81BEAB9-4496-F966-B3E4-46BF3C2EC0CC}"/>
                </a:ext>
              </a:extLst>
            </p:cNvPr>
            <p:cNvSpPr/>
            <p:nvPr/>
          </p:nvSpPr>
          <p:spPr>
            <a:xfrm>
              <a:off x="-699167" y="-389990"/>
              <a:ext cx="4178864" cy="1115986"/>
            </a:xfrm>
            <a:custGeom>
              <a:avLst/>
              <a:gdLst/>
              <a:ahLst/>
              <a:cxnLst/>
              <a:rect l="l" t="t" r="r" b="b"/>
              <a:pathLst>
                <a:path w="1859147" h="1115986" extrusionOk="0">
                  <a:moveTo>
                    <a:pt x="34518" y="0"/>
                  </a:moveTo>
                  <a:lnTo>
                    <a:pt x="1824629" y="0"/>
                  </a:lnTo>
                  <a:cubicBezTo>
                    <a:pt x="1833784" y="0"/>
                    <a:pt x="1842563" y="3637"/>
                    <a:pt x="1849037" y="10110"/>
                  </a:cubicBezTo>
                  <a:cubicBezTo>
                    <a:pt x="1855510" y="16583"/>
                    <a:pt x="1859147" y="25363"/>
                    <a:pt x="1859147" y="34518"/>
                  </a:cubicBezTo>
                  <a:lnTo>
                    <a:pt x="1859147" y="1081468"/>
                  </a:lnTo>
                  <a:cubicBezTo>
                    <a:pt x="1859147" y="1090623"/>
                    <a:pt x="1855510" y="1099402"/>
                    <a:pt x="1849037" y="1105876"/>
                  </a:cubicBezTo>
                  <a:cubicBezTo>
                    <a:pt x="1842563" y="1112349"/>
                    <a:pt x="1833784" y="1115986"/>
                    <a:pt x="1824629" y="1115986"/>
                  </a:cubicBezTo>
                  <a:lnTo>
                    <a:pt x="34518" y="1115986"/>
                  </a:lnTo>
                  <a:cubicBezTo>
                    <a:pt x="25363" y="1115986"/>
                    <a:pt x="16583" y="1112349"/>
                    <a:pt x="10110" y="1105876"/>
                  </a:cubicBezTo>
                  <a:cubicBezTo>
                    <a:pt x="3637" y="1099402"/>
                    <a:pt x="0" y="1090623"/>
                    <a:pt x="0" y="1081468"/>
                  </a:cubicBezTo>
                  <a:lnTo>
                    <a:pt x="0" y="34518"/>
                  </a:lnTo>
                  <a:cubicBezTo>
                    <a:pt x="0" y="25363"/>
                    <a:pt x="3637" y="16583"/>
                    <a:pt x="10110" y="10110"/>
                  </a:cubicBezTo>
                  <a:cubicBezTo>
                    <a:pt x="16583" y="3637"/>
                    <a:pt x="25363" y="0"/>
                    <a:pt x="34518" y="0"/>
                  </a:cubicBezTo>
                  <a:close/>
                </a:path>
              </a:pathLst>
            </a:custGeom>
            <a:solidFill>
              <a:srgbClr val="E2E8B2"/>
            </a:solidFill>
            <a:ln w="9525"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72;p41">
              <a:extLst>
                <a:ext uri="{FF2B5EF4-FFF2-40B4-BE49-F238E27FC236}">
                  <a16:creationId xmlns:a16="http://schemas.microsoft.com/office/drawing/2014/main" id="{FCA648E8-AF9A-FE39-8270-EBA4EA1D0B69}"/>
                </a:ext>
              </a:extLst>
            </p:cNvPr>
            <p:cNvSpPr txBox="1"/>
            <p:nvPr/>
          </p:nvSpPr>
          <p:spPr>
            <a:xfrm>
              <a:off x="-673994" y="-294635"/>
              <a:ext cx="4084832" cy="1125598"/>
            </a:xfrm>
            <a:prstGeom prst="rect">
              <a:avLst/>
            </a:prstGeom>
            <a:noFill/>
            <a:ln>
              <a:noFill/>
            </a:ln>
          </p:spPr>
          <p:txBody>
            <a:bodyPr spcFirstLastPara="1" wrap="square" lIns="69850" tIns="69850" rIns="69850" bIns="6985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en-US" sz="1200" b="1" dirty="0" err="1">
                  <a:solidFill>
                    <a:srgbClr val="5D534B"/>
                  </a:solidFill>
                  <a:latin typeface="Cormorant Garamond" panose="020B0604020202020204" charset="0"/>
                  <a:ea typeface="Cormorant Garamond" panose="020B0604020202020204" charset="0"/>
                </a:rPr>
                <a:t>Création</a:t>
              </a:r>
              <a:r>
                <a:rPr lang="en-US" sz="1200" b="1" dirty="0">
                  <a:solidFill>
                    <a:srgbClr val="5D534B"/>
                  </a:solidFill>
                  <a:latin typeface="Cormorant Garamond" panose="020B0604020202020204" charset="0"/>
                  <a:ea typeface="Cormorant Garamond" panose="020B0604020202020204" charset="0"/>
                </a:rPr>
                <a:t> </a:t>
              </a:r>
              <a:r>
                <a:rPr lang="en-US" sz="1200" b="1" dirty="0" err="1">
                  <a:solidFill>
                    <a:srgbClr val="5D534B"/>
                  </a:solidFill>
                  <a:latin typeface="Cormorant Garamond" panose="020B0604020202020204" charset="0"/>
                  <a:ea typeface="Cormorant Garamond" panose="020B0604020202020204" charset="0"/>
                </a:rPr>
                <a:t>d’une</a:t>
              </a:r>
              <a:r>
                <a:rPr lang="en-US" sz="1200" b="1" dirty="0">
                  <a:solidFill>
                    <a:srgbClr val="5D534B"/>
                  </a:solidFill>
                  <a:latin typeface="Cormorant Garamond" panose="020B0604020202020204" charset="0"/>
                  <a:ea typeface="Cormorant Garamond" panose="020B0604020202020204" charset="0"/>
                </a:rPr>
                <a:t> modal pour demander à </a:t>
              </a:r>
              <a:r>
                <a:rPr lang="en-US" sz="1200" b="1" dirty="0" err="1">
                  <a:solidFill>
                    <a:srgbClr val="5D534B"/>
                  </a:solidFill>
                  <a:latin typeface="Cormorant Garamond" panose="020B0604020202020204" charset="0"/>
                  <a:ea typeface="Cormorant Garamond" panose="020B0604020202020204" charset="0"/>
                </a:rPr>
                <a:t>l’utilisateur</a:t>
              </a:r>
              <a:r>
                <a:rPr lang="en-US" sz="1200" b="1" dirty="0">
                  <a:solidFill>
                    <a:srgbClr val="5D534B"/>
                  </a:solidFill>
                  <a:latin typeface="Cormorant Garamond" panose="020B0604020202020204" charset="0"/>
                  <a:ea typeface="Cormorant Garamond" panose="020B0604020202020204" charset="0"/>
                </a:rPr>
                <a:t> la permission </a:t>
              </a:r>
              <a:r>
                <a:rPr lang="en-US" sz="1200" b="1" dirty="0" err="1">
                  <a:solidFill>
                    <a:srgbClr val="5D534B"/>
                  </a:solidFill>
                  <a:latin typeface="Cormorant Garamond" panose="020B0604020202020204" charset="0"/>
                  <a:ea typeface="Cormorant Garamond" panose="020B0604020202020204" charset="0"/>
                </a:rPr>
                <a:t>d’afficher</a:t>
              </a:r>
              <a:r>
                <a:rPr lang="en-US" sz="1200" b="1" dirty="0">
                  <a:solidFill>
                    <a:srgbClr val="5D534B"/>
                  </a:solidFill>
                  <a:latin typeface="Cormorant Garamond" panose="020B0604020202020204" charset="0"/>
                  <a:ea typeface="Cormorant Garamond" panose="020B0604020202020204" charset="0"/>
                </a:rPr>
                <a:t> son pseudo </a:t>
              </a:r>
              <a:r>
                <a:rPr lang="en-US" sz="1200" b="1" dirty="0" err="1">
                  <a:solidFill>
                    <a:srgbClr val="5D534B"/>
                  </a:solidFill>
                  <a:latin typeface="Cormorant Garamond" panose="020B0604020202020204" charset="0"/>
                  <a:ea typeface="Cormorant Garamond" panose="020B0604020202020204" charset="0"/>
                </a:rPr>
                <a:t>en</a:t>
              </a:r>
              <a:r>
                <a:rPr lang="en-US" sz="1200" b="1" dirty="0">
                  <a:solidFill>
                    <a:srgbClr val="5D534B"/>
                  </a:solidFill>
                  <a:latin typeface="Cormorant Garamond" panose="020B0604020202020204" charset="0"/>
                  <a:ea typeface="Cormorant Garamond" panose="020B0604020202020204" charset="0"/>
                </a:rPr>
                <a:t> page </a:t>
              </a:r>
              <a:r>
                <a:rPr lang="en-US" sz="1200" b="1" dirty="0" err="1">
                  <a:solidFill>
                    <a:srgbClr val="5D534B"/>
                  </a:solidFill>
                  <a:latin typeface="Cormorant Garamond" panose="020B0604020202020204" charset="0"/>
                  <a:ea typeface="Cormorant Garamond" panose="020B0604020202020204" charset="0"/>
                </a:rPr>
                <a:t>d’accueil</a:t>
              </a:r>
              <a:endParaRPr kumimoji="0" sz="1100" b="1" i="0" u="none" strike="noStrike" kern="0" cap="none" spc="0" normalizeH="0" baseline="0" noProof="0" dirty="0">
                <a:ln>
                  <a:noFill/>
                </a:ln>
                <a:solidFill>
                  <a:srgbClr val="5D534B"/>
                </a:solidFill>
                <a:effectLst/>
                <a:uLnTx/>
                <a:uFillTx/>
                <a:latin typeface="Cormorant Garamond" panose="020B0604020202020204" charset="0"/>
                <a:ea typeface="Cormorant Garamond" panose="020B0604020202020204" charset="0"/>
                <a:sym typeface="Arial"/>
              </a:endParaRPr>
            </a:p>
          </p:txBody>
        </p:sp>
      </p:grpSp>
      <p:grpSp>
        <p:nvGrpSpPr>
          <p:cNvPr id="7" name="Google Shape;375;p41">
            <a:extLst>
              <a:ext uri="{FF2B5EF4-FFF2-40B4-BE49-F238E27FC236}">
                <a16:creationId xmlns:a16="http://schemas.microsoft.com/office/drawing/2014/main" id="{E39D8AC7-7014-454D-B78A-E686126ACA6B}"/>
              </a:ext>
            </a:extLst>
          </p:cNvPr>
          <p:cNvGrpSpPr/>
          <p:nvPr/>
        </p:nvGrpSpPr>
        <p:grpSpPr>
          <a:xfrm>
            <a:off x="3343517" y="2722949"/>
            <a:ext cx="1089294" cy="1618849"/>
            <a:chOff x="1745548" y="-2546000"/>
            <a:chExt cx="1026670" cy="3354432"/>
          </a:xfrm>
        </p:grpSpPr>
        <p:sp>
          <p:nvSpPr>
            <p:cNvPr id="8" name="Google Shape;376;p41">
              <a:extLst>
                <a:ext uri="{FF2B5EF4-FFF2-40B4-BE49-F238E27FC236}">
                  <a16:creationId xmlns:a16="http://schemas.microsoft.com/office/drawing/2014/main" id="{A2CEE186-E74D-6B28-523D-C638EE036049}"/>
                </a:ext>
              </a:extLst>
            </p:cNvPr>
            <p:cNvSpPr/>
            <p:nvPr/>
          </p:nvSpPr>
          <p:spPr>
            <a:xfrm>
              <a:off x="1745548" y="-2546000"/>
              <a:ext cx="1026670" cy="3354432"/>
            </a:xfrm>
            <a:custGeom>
              <a:avLst/>
              <a:gdLst/>
              <a:ahLst/>
              <a:cxnLst/>
              <a:rect l="l" t="t" r="r" b="b"/>
              <a:pathLst>
                <a:path w="1859147" h="1115986" extrusionOk="0">
                  <a:moveTo>
                    <a:pt x="34518" y="0"/>
                  </a:moveTo>
                  <a:lnTo>
                    <a:pt x="1824629" y="0"/>
                  </a:lnTo>
                  <a:cubicBezTo>
                    <a:pt x="1833784" y="0"/>
                    <a:pt x="1842563" y="3637"/>
                    <a:pt x="1849037" y="10110"/>
                  </a:cubicBezTo>
                  <a:cubicBezTo>
                    <a:pt x="1855510" y="16583"/>
                    <a:pt x="1859147" y="25363"/>
                    <a:pt x="1859147" y="34518"/>
                  </a:cubicBezTo>
                  <a:lnTo>
                    <a:pt x="1859147" y="1081468"/>
                  </a:lnTo>
                  <a:cubicBezTo>
                    <a:pt x="1859147" y="1090623"/>
                    <a:pt x="1855510" y="1099402"/>
                    <a:pt x="1849037" y="1105876"/>
                  </a:cubicBezTo>
                  <a:cubicBezTo>
                    <a:pt x="1842563" y="1112349"/>
                    <a:pt x="1833784" y="1115986"/>
                    <a:pt x="1824629" y="1115986"/>
                  </a:cubicBezTo>
                  <a:lnTo>
                    <a:pt x="34518" y="1115986"/>
                  </a:lnTo>
                  <a:cubicBezTo>
                    <a:pt x="25363" y="1115986"/>
                    <a:pt x="16583" y="1112349"/>
                    <a:pt x="10110" y="1105876"/>
                  </a:cubicBezTo>
                  <a:cubicBezTo>
                    <a:pt x="3637" y="1099402"/>
                    <a:pt x="0" y="1090623"/>
                    <a:pt x="0" y="1081468"/>
                  </a:cubicBezTo>
                  <a:lnTo>
                    <a:pt x="0" y="34518"/>
                  </a:lnTo>
                  <a:cubicBezTo>
                    <a:pt x="0" y="25363"/>
                    <a:pt x="3637" y="16583"/>
                    <a:pt x="10110" y="10110"/>
                  </a:cubicBezTo>
                  <a:cubicBezTo>
                    <a:pt x="16583" y="3637"/>
                    <a:pt x="25363" y="0"/>
                    <a:pt x="34518" y="0"/>
                  </a:cubicBezTo>
                  <a:close/>
                </a:path>
              </a:pathLst>
            </a:custGeom>
            <a:solidFill>
              <a:srgbClr val="E2E8B2"/>
            </a:solidFill>
            <a:ln w="9525"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77;p41">
              <a:extLst>
                <a:ext uri="{FF2B5EF4-FFF2-40B4-BE49-F238E27FC236}">
                  <a16:creationId xmlns:a16="http://schemas.microsoft.com/office/drawing/2014/main" id="{6D9F3C5A-70ED-3E9F-0CD0-11DFCA62FDD7}"/>
                </a:ext>
              </a:extLst>
            </p:cNvPr>
            <p:cNvSpPr txBox="1"/>
            <p:nvPr/>
          </p:nvSpPr>
          <p:spPr>
            <a:xfrm>
              <a:off x="1847352" y="-1856752"/>
              <a:ext cx="849036" cy="675831"/>
            </a:xfrm>
            <a:prstGeom prst="rect">
              <a:avLst/>
            </a:prstGeom>
            <a:noFill/>
            <a:ln>
              <a:noFill/>
            </a:ln>
          </p:spPr>
          <p:txBody>
            <a:bodyPr spcFirstLastPara="1" wrap="square" lIns="69850" tIns="69850" rIns="69850" bIns="6985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en-US" sz="1200" b="1" dirty="0">
                  <a:solidFill>
                    <a:srgbClr val="5D534B"/>
                  </a:solidFill>
                  <a:latin typeface="Cormorant Garamond" panose="020B0604020202020204" charset="0"/>
                  <a:ea typeface="Cormorant Garamond" panose="020B0604020202020204" charset="0"/>
                </a:rPr>
                <a:t>Creation d’un service </a:t>
              </a:r>
              <a:r>
                <a:rPr lang="en-US" sz="1200" b="1" dirty="0" err="1">
                  <a:solidFill>
                    <a:srgbClr val="5D534B"/>
                  </a:solidFill>
                  <a:latin typeface="Cormorant Garamond" panose="020B0604020202020204" charset="0"/>
                  <a:ea typeface="Cormorant Garamond" panose="020B0604020202020204" charset="0"/>
                </a:rPr>
                <a:t>NoXSS</a:t>
              </a:r>
              <a:endParaRPr sz="1200" b="1" dirty="0">
                <a:solidFill>
                  <a:srgbClr val="5D534B"/>
                </a:solidFill>
                <a:latin typeface="Cormorant Garamond" panose="020B0604020202020204" charset="0"/>
                <a:ea typeface="Cormorant Garamond" panose="020B0604020202020204" charset="0"/>
              </a:endParaRPr>
            </a:p>
          </p:txBody>
        </p:sp>
      </p:grpSp>
      <p:cxnSp>
        <p:nvCxnSpPr>
          <p:cNvPr id="10" name="Google Shape;388;p41">
            <a:extLst>
              <a:ext uri="{FF2B5EF4-FFF2-40B4-BE49-F238E27FC236}">
                <a16:creationId xmlns:a16="http://schemas.microsoft.com/office/drawing/2014/main" id="{5654E913-83A1-FD0F-CF81-D13B065A41EF}"/>
              </a:ext>
            </a:extLst>
          </p:cNvPr>
          <p:cNvCxnSpPr>
            <a:cxnSpLocks/>
          </p:cNvCxnSpPr>
          <p:nvPr/>
        </p:nvCxnSpPr>
        <p:spPr>
          <a:xfrm flipV="1">
            <a:off x="2950573" y="2009892"/>
            <a:ext cx="0" cy="460228"/>
          </a:xfrm>
          <a:prstGeom prst="straightConnector1">
            <a:avLst/>
          </a:prstGeom>
          <a:noFill/>
          <a:ln w="9525" cap="flat" cmpd="sng">
            <a:solidFill>
              <a:srgbClr val="E2E8B2"/>
            </a:solidFill>
            <a:prstDash val="solid"/>
            <a:round/>
            <a:headEnd type="none" w="sm" len="sm"/>
            <a:tailEnd type="none" w="sm" len="sm"/>
          </a:ln>
        </p:spPr>
      </p:cxnSp>
      <p:cxnSp>
        <p:nvCxnSpPr>
          <p:cNvPr id="11" name="Google Shape;389;p41">
            <a:extLst>
              <a:ext uri="{FF2B5EF4-FFF2-40B4-BE49-F238E27FC236}">
                <a16:creationId xmlns:a16="http://schemas.microsoft.com/office/drawing/2014/main" id="{0EFA012C-72A7-87AB-7718-5DDA74E35B33}"/>
              </a:ext>
            </a:extLst>
          </p:cNvPr>
          <p:cNvCxnSpPr>
            <a:cxnSpLocks/>
          </p:cNvCxnSpPr>
          <p:nvPr/>
        </p:nvCxnSpPr>
        <p:spPr>
          <a:xfrm>
            <a:off x="2950572" y="2470120"/>
            <a:ext cx="1019158" cy="252829"/>
          </a:xfrm>
          <a:prstGeom prst="straightConnector1">
            <a:avLst/>
          </a:prstGeom>
          <a:noFill/>
          <a:ln w="9525" cap="flat" cmpd="sng">
            <a:solidFill>
              <a:srgbClr val="E2E8B2"/>
            </a:solidFill>
            <a:prstDash val="solid"/>
            <a:round/>
            <a:headEnd type="none" w="sm" len="sm"/>
            <a:tailEnd type="none" w="sm" len="sm"/>
          </a:ln>
        </p:spPr>
      </p:cxnSp>
      <p:cxnSp>
        <p:nvCxnSpPr>
          <p:cNvPr id="12" name="Google Shape;390;p41">
            <a:extLst>
              <a:ext uri="{FF2B5EF4-FFF2-40B4-BE49-F238E27FC236}">
                <a16:creationId xmlns:a16="http://schemas.microsoft.com/office/drawing/2014/main" id="{6179C84D-955F-F28F-56D7-3CA0283B4795}"/>
              </a:ext>
            </a:extLst>
          </p:cNvPr>
          <p:cNvCxnSpPr>
            <a:cxnSpLocks/>
          </p:cNvCxnSpPr>
          <p:nvPr/>
        </p:nvCxnSpPr>
        <p:spPr>
          <a:xfrm flipV="1">
            <a:off x="1541497" y="2470120"/>
            <a:ext cx="1409074" cy="252829"/>
          </a:xfrm>
          <a:prstGeom prst="straightConnector1">
            <a:avLst/>
          </a:prstGeom>
          <a:noFill/>
          <a:ln w="9525" cap="flat" cmpd="sng">
            <a:solidFill>
              <a:srgbClr val="E2E8B2"/>
            </a:solidFill>
            <a:prstDash val="solid"/>
            <a:round/>
            <a:headEnd type="none" w="sm" len="sm"/>
            <a:tailEnd type="none" w="sm" len="sm"/>
          </a:ln>
        </p:spPr>
      </p:cxnSp>
      <p:sp>
        <p:nvSpPr>
          <p:cNvPr id="13" name="Google Shape;359;p41">
            <a:extLst>
              <a:ext uri="{FF2B5EF4-FFF2-40B4-BE49-F238E27FC236}">
                <a16:creationId xmlns:a16="http://schemas.microsoft.com/office/drawing/2014/main" id="{AB95594E-2DFC-F825-1A02-DF4749EDA248}"/>
              </a:ext>
            </a:extLst>
          </p:cNvPr>
          <p:cNvSpPr/>
          <p:nvPr/>
        </p:nvSpPr>
        <p:spPr>
          <a:xfrm>
            <a:off x="1784755" y="1650857"/>
            <a:ext cx="2331635" cy="413305"/>
          </a:xfrm>
          <a:custGeom>
            <a:avLst/>
            <a:gdLst/>
            <a:ahLst/>
            <a:cxnLst/>
            <a:rect l="l" t="t" r="r" b="b"/>
            <a:pathLst>
              <a:path w="4558955" h="548602" extrusionOk="0">
                <a:moveTo>
                  <a:pt x="65035" y="0"/>
                </a:moveTo>
                <a:lnTo>
                  <a:pt x="4493919" y="0"/>
                </a:lnTo>
                <a:cubicBezTo>
                  <a:pt x="4511168" y="0"/>
                  <a:pt x="4527710" y="6852"/>
                  <a:pt x="4539907" y="19048"/>
                </a:cubicBezTo>
                <a:cubicBezTo>
                  <a:pt x="4552103" y="31245"/>
                  <a:pt x="4558955" y="47787"/>
                  <a:pt x="4558955" y="65035"/>
                </a:cubicBezTo>
                <a:lnTo>
                  <a:pt x="4558955" y="483567"/>
                </a:lnTo>
                <a:cubicBezTo>
                  <a:pt x="4558955" y="500815"/>
                  <a:pt x="4552103" y="517357"/>
                  <a:pt x="4539907" y="529554"/>
                </a:cubicBezTo>
                <a:cubicBezTo>
                  <a:pt x="4527710" y="541750"/>
                  <a:pt x="4511168" y="548602"/>
                  <a:pt x="4493919" y="548602"/>
                </a:cubicBezTo>
                <a:lnTo>
                  <a:pt x="65035" y="548602"/>
                </a:lnTo>
                <a:cubicBezTo>
                  <a:pt x="47787" y="548602"/>
                  <a:pt x="31245" y="541750"/>
                  <a:pt x="19048" y="529554"/>
                </a:cubicBezTo>
                <a:cubicBezTo>
                  <a:pt x="6852" y="517357"/>
                  <a:pt x="0" y="500815"/>
                  <a:pt x="0" y="483567"/>
                </a:cubicBezTo>
                <a:lnTo>
                  <a:pt x="0" y="65035"/>
                </a:lnTo>
                <a:cubicBezTo>
                  <a:pt x="0" y="47787"/>
                  <a:pt x="6852" y="31245"/>
                  <a:pt x="19048" y="19048"/>
                </a:cubicBezTo>
                <a:cubicBezTo>
                  <a:pt x="31245" y="6852"/>
                  <a:pt x="47787" y="0"/>
                  <a:pt x="65035" y="0"/>
                </a:cubicBezTo>
                <a:close/>
              </a:path>
            </a:pathLst>
          </a:custGeom>
          <a:solidFill>
            <a:srgbClr val="163D3A"/>
          </a:solidFill>
          <a:ln w="9525"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E2E8B2"/>
                </a:solidFill>
                <a:effectLst/>
                <a:uLnTx/>
                <a:uFillTx/>
                <a:latin typeface="Cormorant Garamond" panose="020B0604020202020204" charset="0"/>
                <a:ea typeface="Cormorant Garamond" panose="020B0604020202020204" charset="0"/>
                <a:sym typeface="Arial"/>
              </a:rPr>
              <a:t>Connexion d’un visiteur </a:t>
            </a:r>
            <a:endParaRPr kumimoji="0" sz="1400" b="0" i="0" u="none" strike="noStrike" kern="0" cap="none" spc="0" normalizeH="0" baseline="0" noProof="0" dirty="0">
              <a:ln>
                <a:noFill/>
              </a:ln>
              <a:solidFill>
                <a:srgbClr val="E2E8B2"/>
              </a:solidFill>
              <a:effectLst/>
              <a:uLnTx/>
              <a:uFillTx/>
              <a:latin typeface="Cormorant Garamond" panose="020B0604020202020204" charset="0"/>
              <a:ea typeface="Cormorant Garamond" panose="020B0604020202020204" charset="0"/>
              <a:sym typeface="Arial"/>
            </a:endParaRPr>
          </a:p>
        </p:txBody>
      </p:sp>
      <p:sp>
        <p:nvSpPr>
          <p:cNvPr id="25" name="ZoneTexte 24">
            <a:extLst>
              <a:ext uri="{FF2B5EF4-FFF2-40B4-BE49-F238E27FC236}">
                <a16:creationId xmlns:a16="http://schemas.microsoft.com/office/drawing/2014/main" id="{924A0B79-88F1-0E39-4525-ABE569358EE3}"/>
              </a:ext>
            </a:extLst>
          </p:cNvPr>
          <p:cNvSpPr txBox="1"/>
          <p:nvPr/>
        </p:nvSpPr>
        <p:spPr>
          <a:xfrm>
            <a:off x="628460" y="4344226"/>
            <a:ext cx="4572000" cy="261610"/>
          </a:xfrm>
          <a:prstGeom prst="rect">
            <a:avLst/>
          </a:prstGeom>
          <a:noFill/>
        </p:spPr>
        <p:txBody>
          <a:bodyPr wrap="square">
            <a:spAutoFit/>
          </a:bodyPr>
          <a:lstStyle/>
          <a:p>
            <a:r>
              <a:rPr lang="en-US" sz="1100" i="1" dirty="0">
                <a:solidFill>
                  <a:srgbClr val="FFFFFF"/>
                </a:solidFill>
                <a:latin typeface="Cormorant Garamond" panose="020B0604020202020204" charset="0"/>
                <a:ea typeface="Cormorant Garamond" panose="020B0604020202020204" charset="0"/>
              </a:rPr>
              <a:t>Afin de respecter la </a:t>
            </a:r>
            <a:r>
              <a:rPr lang="en-US" sz="1100" i="1" dirty="0" err="1">
                <a:solidFill>
                  <a:srgbClr val="FFFFFF"/>
                </a:solidFill>
                <a:latin typeface="Cormorant Garamond" panose="020B0604020202020204" charset="0"/>
                <a:ea typeface="Cormorant Garamond" panose="020B0604020202020204" charset="0"/>
              </a:rPr>
              <a:t>réglementation</a:t>
            </a:r>
            <a:r>
              <a:rPr lang="en-US" sz="1100" i="1" dirty="0">
                <a:solidFill>
                  <a:srgbClr val="FFFFFF"/>
                </a:solidFill>
                <a:latin typeface="Cormorant Garamond" panose="020B0604020202020204" charset="0"/>
                <a:ea typeface="Cormorant Garamond" panose="020B0604020202020204" charset="0"/>
              </a:rPr>
              <a:t> RGPD et protection </a:t>
            </a:r>
            <a:r>
              <a:rPr lang="en-US" sz="1100" i="1" dirty="0" err="1">
                <a:solidFill>
                  <a:srgbClr val="FFFFFF"/>
                </a:solidFill>
                <a:latin typeface="Cormorant Garamond" panose="020B0604020202020204" charset="0"/>
                <a:ea typeface="Cormorant Garamond" panose="020B0604020202020204" charset="0"/>
              </a:rPr>
              <a:t>contre</a:t>
            </a:r>
            <a:r>
              <a:rPr lang="en-US" sz="1100" i="1" dirty="0">
                <a:solidFill>
                  <a:srgbClr val="FFFFFF"/>
                </a:solidFill>
                <a:latin typeface="Cormorant Garamond" panose="020B0604020202020204" charset="0"/>
                <a:ea typeface="Cormorant Garamond" panose="020B0604020202020204" charset="0"/>
              </a:rPr>
              <a:t> les </a:t>
            </a:r>
            <a:r>
              <a:rPr lang="en-US" sz="1100" i="1" dirty="0" err="1">
                <a:solidFill>
                  <a:srgbClr val="FFFFFF"/>
                </a:solidFill>
                <a:latin typeface="Cormorant Garamond" panose="020B0604020202020204" charset="0"/>
                <a:ea typeface="Cormorant Garamond" panose="020B0604020202020204" charset="0"/>
              </a:rPr>
              <a:t>failles</a:t>
            </a:r>
            <a:r>
              <a:rPr lang="en-US" sz="1100" i="1" dirty="0">
                <a:solidFill>
                  <a:srgbClr val="FFFFFF"/>
                </a:solidFill>
                <a:latin typeface="Cormorant Garamond" panose="020B0604020202020204" charset="0"/>
                <a:ea typeface="Cormorant Garamond" panose="020B0604020202020204" charset="0"/>
              </a:rPr>
              <a:t> XSS</a:t>
            </a:r>
            <a:endParaRPr lang="fr-FR" sz="1100" i="1" dirty="0">
              <a:latin typeface="Cormorant Garamond" panose="020B0604020202020204" charset="0"/>
              <a:ea typeface="Cormorant Garamond" panose="020B0604020202020204" charset="0"/>
            </a:endParaRPr>
          </a:p>
        </p:txBody>
      </p:sp>
      <p:pic>
        <p:nvPicPr>
          <p:cNvPr id="26" name="Graphique 25">
            <a:extLst>
              <a:ext uri="{FF2B5EF4-FFF2-40B4-BE49-F238E27FC236}">
                <a16:creationId xmlns:a16="http://schemas.microsoft.com/office/drawing/2014/main" id="{6208BB17-34AE-A07E-3223-F47C5B5DF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119" y="4434840"/>
            <a:ext cx="917699" cy="93854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052DD-490D-D34C-C8B6-FAB799CB1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2A1E0-D2BD-F05C-0E87-29A5A2E22681}"/>
              </a:ext>
            </a:extLst>
          </p:cNvPr>
          <p:cNvSpPr>
            <a:spLocks noGrp="1"/>
          </p:cNvSpPr>
          <p:nvPr>
            <p:ph type="title"/>
          </p:nvPr>
        </p:nvSpPr>
        <p:spPr>
          <a:xfrm>
            <a:off x="0" y="904701"/>
            <a:ext cx="5143500" cy="2297430"/>
          </a:xfrm>
        </p:spPr>
        <p:style>
          <a:lnRef idx="0">
            <a:scrgbClr r="0" g="0" b="0"/>
          </a:lnRef>
          <a:fillRef idx="0">
            <a:scrgbClr r="0" g="0" b="0"/>
          </a:fillRef>
          <a:effectRef idx="0">
            <a:scrgbClr r="0" g="0" b="0"/>
          </a:effectRef>
          <a:fontRef idx="minor">
            <a:schemeClr val="lt1"/>
          </a:fontRef>
        </p:style>
        <p:txBody>
          <a:bodyPr spcFirstLastPara="1" vert="horz" wrap="square" lIns="68580" tIns="34290" rIns="68580" bIns="34290" rtlCol="0" anchor="b" anchorCtr="0">
            <a:normAutofit/>
          </a:bodyPr>
          <a:lstStyle/>
          <a:p>
            <a:pPr defTabSz="685800">
              <a:lnSpc>
                <a:spcPct val="90000"/>
              </a:lnSpc>
            </a:pPr>
            <a:r>
              <a:rPr lang="en-US" sz="4275" dirty="0">
                <a:solidFill>
                  <a:schemeClr val="bg1"/>
                </a:solidFill>
                <a:latin typeface="Cormorant Garamond" panose="020B0604020202020204" charset="0"/>
                <a:ea typeface="Cormorant Garamond" panose="020B0604020202020204" charset="0"/>
                <a:cs typeface="+mj-cs"/>
              </a:rPr>
              <a:t>Cycle de vie </a:t>
            </a:r>
            <a:r>
              <a:rPr lang="en-US" sz="4275" dirty="0" err="1">
                <a:solidFill>
                  <a:schemeClr val="bg1"/>
                </a:solidFill>
                <a:latin typeface="Cormorant Garamond" panose="020B0604020202020204" charset="0"/>
                <a:ea typeface="Cormorant Garamond" panose="020B0604020202020204" charset="0"/>
                <a:cs typeface="+mj-cs"/>
              </a:rPr>
              <a:t>d’une</a:t>
            </a:r>
            <a:r>
              <a:rPr lang="en-US" sz="4275" dirty="0">
                <a:solidFill>
                  <a:schemeClr val="bg1"/>
                </a:solidFill>
                <a:latin typeface="Cormorant Garamond" panose="020B0604020202020204" charset="0"/>
                <a:ea typeface="Cormorant Garamond" panose="020B0604020202020204" charset="0"/>
                <a:cs typeface="+mj-cs"/>
              </a:rPr>
              <a:t> </a:t>
            </a:r>
            <a:r>
              <a:rPr lang="en-US" sz="4275" dirty="0" err="1">
                <a:solidFill>
                  <a:schemeClr val="bg1"/>
                </a:solidFill>
                <a:latin typeface="Cormorant Garamond" panose="020B0604020202020204" charset="0"/>
                <a:ea typeface="Cormorant Garamond" panose="020B0604020202020204" charset="0"/>
                <a:cs typeface="+mj-cs"/>
              </a:rPr>
              <a:t>fonctionnalité</a:t>
            </a:r>
            <a:endParaRPr lang="en-US" sz="4275" dirty="0">
              <a:solidFill>
                <a:schemeClr val="bg1"/>
              </a:solidFill>
              <a:latin typeface="Cormorant Garamond" panose="020B0604020202020204" charset="0"/>
              <a:ea typeface="Cormorant Garamond" panose="020B0604020202020204" charset="0"/>
              <a:cs typeface="+mj-cs"/>
            </a:endParaRPr>
          </a:p>
        </p:txBody>
      </p:sp>
      <p:cxnSp>
        <p:nvCxnSpPr>
          <p:cNvPr id="3" name="Google Shape;459;p44">
            <a:extLst>
              <a:ext uri="{FF2B5EF4-FFF2-40B4-BE49-F238E27FC236}">
                <a16:creationId xmlns:a16="http://schemas.microsoft.com/office/drawing/2014/main" id="{64C27CCF-66E6-2D1A-0D9F-D258C294A39E}"/>
              </a:ext>
            </a:extLst>
          </p:cNvPr>
          <p:cNvCxnSpPr>
            <a:cxnSpLocks/>
          </p:cNvCxnSpPr>
          <p:nvPr/>
        </p:nvCxnSpPr>
        <p:spPr>
          <a:xfrm>
            <a:off x="0" y="779318"/>
            <a:ext cx="4678680" cy="0"/>
          </a:xfrm>
          <a:prstGeom prst="straightConnector1">
            <a:avLst/>
          </a:prstGeom>
          <a:noFill/>
          <a:ln w="19050" cap="flat" cmpd="sng">
            <a:solidFill>
              <a:srgbClr val="E2E8B2"/>
            </a:solidFill>
            <a:prstDash val="solid"/>
            <a:round/>
            <a:headEnd type="none" w="sm" len="sm"/>
            <a:tailEnd type="none" w="sm" len="sm"/>
          </a:ln>
        </p:spPr>
      </p:cxnSp>
      <p:cxnSp>
        <p:nvCxnSpPr>
          <p:cNvPr id="5" name="Google Shape;459;p44">
            <a:extLst>
              <a:ext uri="{FF2B5EF4-FFF2-40B4-BE49-F238E27FC236}">
                <a16:creationId xmlns:a16="http://schemas.microsoft.com/office/drawing/2014/main" id="{FC59D998-0526-AB03-6815-0B7879EB874E}"/>
              </a:ext>
            </a:extLst>
          </p:cNvPr>
          <p:cNvCxnSpPr>
            <a:cxnSpLocks/>
          </p:cNvCxnSpPr>
          <p:nvPr/>
        </p:nvCxnSpPr>
        <p:spPr>
          <a:xfrm>
            <a:off x="4465320" y="4238798"/>
            <a:ext cx="4678680" cy="0"/>
          </a:xfrm>
          <a:prstGeom prst="straightConnector1">
            <a:avLst/>
          </a:prstGeom>
          <a:noFill/>
          <a:ln w="19050" cap="flat" cmpd="sng">
            <a:solidFill>
              <a:srgbClr val="E2E8B2"/>
            </a:solidFill>
            <a:prstDash val="solid"/>
            <a:round/>
            <a:headEnd type="none" w="sm" len="sm"/>
            <a:tailEnd type="none" w="sm" len="sm"/>
          </a:ln>
        </p:spPr>
      </p:cxnSp>
      <p:sp>
        <p:nvSpPr>
          <p:cNvPr id="6" name="ZoneTexte 5">
            <a:extLst>
              <a:ext uri="{FF2B5EF4-FFF2-40B4-BE49-F238E27FC236}">
                <a16:creationId xmlns:a16="http://schemas.microsoft.com/office/drawing/2014/main" id="{078C6E90-4612-AB53-95AD-37B7C6AC4C12}"/>
              </a:ext>
            </a:extLst>
          </p:cNvPr>
          <p:cNvSpPr txBox="1"/>
          <p:nvPr/>
        </p:nvSpPr>
        <p:spPr>
          <a:xfrm>
            <a:off x="5143500" y="1783079"/>
            <a:ext cx="3910016" cy="1760221"/>
          </a:xfrm>
          <a:prstGeom prst="rect">
            <a:avLst/>
          </a:prstGeom>
        </p:spPr>
        <p:txBody>
          <a:bodyPr vert="horz" lIns="91440" tIns="45720" rIns="91440" bIns="45720" rtlCol="0" anchor="ctr">
            <a:normAutofit/>
          </a:bodyPr>
          <a:lstStyle/>
          <a:p>
            <a:pPr marL="285750" indent="-228600" defTabSz="914400">
              <a:lnSpc>
                <a:spcPct val="90000"/>
              </a:lnSpc>
              <a:spcAft>
                <a:spcPts val="600"/>
              </a:spcAft>
              <a:buClr>
                <a:srgbClr val="E2E8B2"/>
              </a:buClr>
              <a:buFont typeface="Arial" panose="020B0604020202020204" pitchFamily="34" charset="0"/>
              <a:buChar char="•"/>
            </a:pPr>
            <a:r>
              <a:rPr lang="en-US" sz="1200" dirty="0">
                <a:solidFill>
                  <a:srgbClr val="FFFFFF"/>
                </a:solidFill>
                <a:latin typeface="Cormorant Garamond" panose="020B0604020202020204" charset="0"/>
                <a:ea typeface="Cormorant Garamond" panose="020B0604020202020204" charset="0"/>
              </a:rPr>
              <a:t>Conception : Choix des </a:t>
            </a:r>
            <a:r>
              <a:rPr lang="en-US" sz="1200" dirty="0" err="1">
                <a:solidFill>
                  <a:srgbClr val="FFFFFF"/>
                </a:solidFill>
                <a:latin typeface="Cormorant Garamond" panose="020B0604020202020204" charset="0"/>
                <a:ea typeface="Cormorant Garamond" panose="020B0604020202020204" charset="0"/>
              </a:rPr>
              <a:t>technos</a:t>
            </a:r>
            <a:r>
              <a:rPr lang="en-US" sz="1200" dirty="0">
                <a:solidFill>
                  <a:srgbClr val="FFFFFF"/>
                </a:solidFill>
                <a:latin typeface="Cormorant Garamond" panose="020B0604020202020204" charset="0"/>
                <a:ea typeface="Cormorant Garamond" panose="020B0604020202020204" charset="0"/>
              </a:rPr>
              <a:t>, </a:t>
            </a:r>
            <a:r>
              <a:rPr lang="en-US" sz="1200" dirty="0" err="1">
                <a:solidFill>
                  <a:srgbClr val="FFFFFF"/>
                </a:solidFill>
                <a:latin typeface="Cormorant Garamond" panose="020B0604020202020204" charset="0"/>
                <a:ea typeface="Cormorant Garamond" panose="020B0604020202020204" charset="0"/>
              </a:rPr>
              <a:t>recueil</a:t>
            </a:r>
            <a:r>
              <a:rPr lang="en-US" sz="1200" dirty="0">
                <a:solidFill>
                  <a:srgbClr val="FFFFFF"/>
                </a:solidFill>
                <a:latin typeface="Cormorant Garamond" panose="020B0604020202020204" charset="0"/>
                <a:ea typeface="Cormorant Garamond" panose="020B0604020202020204" charset="0"/>
              </a:rPr>
              <a:t> </a:t>
            </a:r>
            <a:r>
              <a:rPr lang="en-US" sz="1200" dirty="0" err="1">
                <a:solidFill>
                  <a:srgbClr val="FFFFFF"/>
                </a:solidFill>
                <a:latin typeface="Cormorant Garamond" panose="020B0604020202020204" charset="0"/>
                <a:ea typeface="Cormorant Garamond" panose="020B0604020202020204" charset="0"/>
              </a:rPr>
              <a:t>informations</a:t>
            </a:r>
            <a:r>
              <a:rPr lang="en-US" sz="1200" dirty="0">
                <a:solidFill>
                  <a:srgbClr val="FFFFFF"/>
                </a:solidFill>
                <a:latin typeface="Cormorant Garamond" panose="020B0604020202020204" charset="0"/>
                <a:ea typeface="Cormorant Garamond" panose="020B0604020202020204" charset="0"/>
              </a:rPr>
              <a:t>. </a:t>
            </a: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Développement</a:t>
            </a:r>
            <a:r>
              <a:rPr lang="en-US" sz="1200" dirty="0">
                <a:solidFill>
                  <a:srgbClr val="FFFFFF"/>
                </a:solidFill>
                <a:latin typeface="Cormorant Garamond" panose="020B0604020202020204" charset="0"/>
                <a:ea typeface="Cormorant Garamond" panose="020B0604020202020204" charset="0"/>
              </a:rPr>
              <a:t> du service </a:t>
            </a: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Développement</a:t>
            </a:r>
            <a:r>
              <a:rPr lang="en-US" sz="1200" dirty="0">
                <a:solidFill>
                  <a:srgbClr val="FFFFFF"/>
                </a:solidFill>
                <a:latin typeface="Cormorant Garamond" panose="020B0604020202020204" charset="0"/>
                <a:ea typeface="Cormorant Garamond" panose="020B0604020202020204" charset="0"/>
              </a:rPr>
              <a:t> des tests </a:t>
            </a: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Intégration</a:t>
            </a:r>
            <a:r>
              <a:rPr lang="en-US" sz="1200" dirty="0">
                <a:solidFill>
                  <a:srgbClr val="FFFFFF"/>
                </a:solidFill>
                <a:latin typeface="Cormorant Garamond" panose="020B0604020202020204" charset="0"/>
                <a:ea typeface="Cormorant Garamond" panose="020B0604020202020204" charset="0"/>
              </a:rPr>
              <a:t> </a:t>
            </a: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Déploiement</a:t>
            </a:r>
            <a:endParaRPr lang="en-US" sz="1200" dirty="0">
              <a:solidFill>
                <a:srgbClr val="FFFFFF"/>
              </a:solidFill>
              <a:latin typeface="Cormorant Garamond" panose="020B0604020202020204" charset="0"/>
              <a:ea typeface="Cormorant Garamond" panose="020B0604020202020204" charset="0"/>
            </a:endParaRP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Sécurité</a:t>
            </a:r>
            <a:r>
              <a:rPr lang="en-US" sz="1200" dirty="0">
                <a:solidFill>
                  <a:srgbClr val="FFFFFF"/>
                </a:solidFill>
                <a:latin typeface="Cormorant Garamond" panose="020B0604020202020204" charset="0"/>
                <a:ea typeface="Cormorant Garamond" panose="020B0604020202020204" charset="0"/>
              </a:rPr>
              <a:t> </a:t>
            </a:r>
          </a:p>
        </p:txBody>
      </p:sp>
      <p:pic>
        <p:nvPicPr>
          <p:cNvPr id="7" name="Graphique 6">
            <a:extLst>
              <a:ext uri="{FF2B5EF4-FFF2-40B4-BE49-F238E27FC236}">
                <a16:creationId xmlns:a16="http://schemas.microsoft.com/office/drawing/2014/main" id="{4A900739-A693-63FC-31C2-3A5792166E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484305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3FF1-7B3A-08D5-C29A-C7CE0A93CA69}"/>
            </a:ext>
          </a:extLst>
        </p:cNvPr>
        <p:cNvGrpSpPr/>
        <p:nvPr/>
      </p:nvGrpSpPr>
      <p:grpSpPr>
        <a:xfrm>
          <a:off x="0" y="0"/>
          <a:ext cx="0" cy="0"/>
          <a:chOff x="0" y="0"/>
          <a:chExt cx="0" cy="0"/>
        </a:xfrm>
      </p:grpSpPr>
      <p:sp>
        <p:nvSpPr>
          <p:cNvPr id="3" name="Titre 6">
            <a:extLst>
              <a:ext uri="{FF2B5EF4-FFF2-40B4-BE49-F238E27FC236}">
                <a16:creationId xmlns:a16="http://schemas.microsoft.com/office/drawing/2014/main" id="{C9EDC8F4-3A4F-468B-0E38-EB240DF0238F}"/>
              </a:ext>
            </a:extLst>
          </p:cNvPr>
          <p:cNvSpPr txBox="1">
            <a:spLocks/>
          </p:cNvSpPr>
          <p:nvPr/>
        </p:nvSpPr>
        <p:spPr>
          <a:xfrm>
            <a:off x="464820" y="231106"/>
            <a:ext cx="268986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Développement</a:t>
            </a:r>
            <a:endParaRPr lang="fr-FR" sz="3200" dirty="0">
              <a:solidFill>
                <a:srgbClr val="E2E8B2"/>
              </a:solidFill>
              <a:cs typeface="Arial"/>
              <a:sym typeface="Arial"/>
            </a:endParaRPr>
          </a:p>
        </p:txBody>
      </p:sp>
      <p:sp>
        <p:nvSpPr>
          <p:cNvPr id="2" name="ZoneTexte 1">
            <a:extLst>
              <a:ext uri="{FF2B5EF4-FFF2-40B4-BE49-F238E27FC236}">
                <a16:creationId xmlns:a16="http://schemas.microsoft.com/office/drawing/2014/main" id="{657DF86E-1918-A4B5-D4A5-6179E48B4D3B}"/>
              </a:ext>
            </a:extLst>
          </p:cNvPr>
          <p:cNvSpPr txBox="1"/>
          <p:nvPr/>
        </p:nvSpPr>
        <p:spPr>
          <a:xfrm>
            <a:off x="299032" y="1051796"/>
            <a:ext cx="4272968" cy="2539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1050" dirty="0">
                <a:solidFill>
                  <a:schemeClr val="bg1"/>
                </a:solidFill>
              </a:rPr>
              <a:t>https://github.com/Exercise/HTMLPurifierBundle</a:t>
            </a:r>
          </a:p>
        </p:txBody>
      </p:sp>
      <p:pic>
        <p:nvPicPr>
          <p:cNvPr id="4" name="Image 3" descr="Une image contenant texte, capture d’écran, logiciel, affichage&#10;&#10;Description générée automatiquement">
            <a:extLst>
              <a:ext uri="{FF2B5EF4-FFF2-40B4-BE49-F238E27FC236}">
                <a16:creationId xmlns:a16="http://schemas.microsoft.com/office/drawing/2014/main" id="{811BE41B-1339-F699-62A6-4EF531B63667}"/>
              </a:ext>
            </a:extLst>
          </p:cNvPr>
          <p:cNvPicPr>
            <a:picLocks noChangeAspect="1"/>
          </p:cNvPicPr>
          <p:nvPr/>
        </p:nvPicPr>
        <p:blipFill>
          <a:blip r:embed="rId3"/>
          <a:srcRect t="1287"/>
          <a:stretch/>
        </p:blipFill>
        <p:spPr>
          <a:xfrm>
            <a:off x="299032" y="1420520"/>
            <a:ext cx="4272968" cy="3342240"/>
          </a:xfrm>
          <a:prstGeom prst="rect">
            <a:avLst/>
          </a:prstGeom>
        </p:spPr>
      </p:pic>
      <p:sp>
        <p:nvSpPr>
          <p:cNvPr id="5" name="ZoneTexte 4">
            <a:extLst>
              <a:ext uri="{FF2B5EF4-FFF2-40B4-BE49-F238E27FC236}">
                <a16:creationId xmlns:a16="http://schemas.microsoft.com/office/drawing/2014/main" id="{A4DFD913-B6B2-B629-BE47-78EB280899D8}"/>
              </a:ext>
            </a:extLst>
          </p:cNvPr>
          <p:cNvSpPr txBox="1"/>
          <p:nvPr/>
        </p:nvSpPr>
        <p:spPr>
          <a:xfrm>
            <a:off x="4697674" y="1051796"/>
            <a:ext cx="4295828" cy="2539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1050" dirty="0">
                <a:solidFill>
                  <a:schemeClr val="bg1"/>
                </a:solidFill>
              </a:rPr>
              <a:t>https://github.com/Exercise/HTMLPurifierBundle</a:t>
            </a:r>
          </a:p>
        </p:txBody>
      </p:sp>
      <p:pic>
        <p:nvPicPr>
          <p:cNvPr id="7" name="Image 6" descr="Une image contenant texte, capture d’écran, logiciel, affichage&#10;&#10;Description générée automatiquement">
            <a:extLst>
              <a:ext uri="{FF2B5EF4-FFF2-40B4-BE49-F238E27FC236}">
                <a16:creationId xmlns:a16="http://schemas.microsoft.com/office/drawing/2014/main" id="{ACFA93FF-7163-3676-3A30-B6F31B96AA83}"/>
              </a:ext>
            </a:extLst>
          </p:cNvPr>
          <p:cNvPicPr>
            <a:picLocks noChangeAspect="1"/>
          </p:cNvPicPr>
          <p:nvPr/>
        </p:nvPicPr>
        <p:blipFill>
          <a:blip r:embed="rId3"/>
          <a:srcRect t="1287"/>
          <a:stretch/>
        </p:blipFill>
        <p:spPr>
          <a:xfrm>
            <a:off x="4697674" y="1402639"/>
            <a:ext cx="4295828" cy="3360121"/>
          </a:xfrm>
          <a:prstGeom prst="rect">
            <a:avLst/>
          </a:prstGeom>
        </p:spPr>
      </p:pic>
      <p:pic>
        <p:nvPicPr>
          <p:cNvPr id="8" name="Graphique 7">
            <a:extLst>
              <a:ext uri="{FF2B5EF4-FFF2-40B4-BE49-F238E27FC236}">
                <a16:creationId xmlns:a16="http://schemas.microsoft.com/office/drawing/2014/main" id="{2BD82EAA-E70E-7593-763B-0729D3F6F4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34139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3806-BF91-EBBE-ECA5-1EDF2FD48ABA}"/>
            </a:ext>
          </a:extLst>
        </p:cNvPr>
        <p:cNvGrpSpPr/>
        <p:nvPr/>
      </p:nvGrpSpPr>
      <p:grpSpPr>
        <a:xfrm>
          <a:off x="0" y="0"/>
          <a:ext cx="0" cy="0"/>
          <a:chOff x="0" y="0"/>
          <a:chExt cx="0" cy="0"/>
        </a:xfrm>
      </p:grpSpPr>
      <p:pic>
        <p:nvPicPr>
          <p:cNvPr id="8" name="Image 7" descr="Une image contenant texte, capture d’écran, Police&#10;&#10;Description générée automatiquement">
            <a:extLst>
              <a:ext uri="{FF2B5EF4-FFF2-40B4-BE49-F238E27FC236}">
                <a16:creationId xmlns:a16="http://schemas.microsoft.com/office/drawing/2014/main" id="{C64E9529-B819-E157-E4AF-64B67370D0E7}"/>
              </a:ext>
            </a:extLst>
          </p:cNvPr>
          <p:cNvPicPr>
            <a:picLocks noChangeAspect="1"/>
          </p:cNvPicPr>
          <p:nvPr/>
        </p:nvPicPr>
        <p:blipFill>
          <a:blip r:embed="rId2"/>
          <a:stretch>
            <a:fillRect/>
          </a:stretch>
        </p:blipFill>
        <p:spPr>
          <a:xfrm>
            <a:off x="2404203" y="1017281"/>
            <a:ext cx="4101329" cy="696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Image 9" descr="Une image contenant texte, capture d’écran, logiciel&#10;&#10;Description générée automatiquement">
            <a:extLst>
              <a:ext uri="{FF2B5EF4-FFF2-40B4-BE49-F238E27FC236}">
                <a16:creationId xmlns:a16="http://schemas.microsoft.com/office/drawing/2014/main" id="{1E3B6772-9F07-EE7E-1E01-EE8D60419797}"/>
              </a:ext>
            </a:extLst>
          </p:cNvPr>
          <p:cNvPicPr>
            <a:picLocks noChangeAspect="1"/>
          </p:cNvPicPr>
          <p:nvPr/>
        </p:nvPicPr>
        <p:blipFill>
          <a:blip r:embed="rId3"/>
          <a:stretch>
            <a:fillRect/>
          </a:stretch>
        </p:blipFill>
        <p:spPr>
          <a:xfrm>
            <a:off x="1385702" y="1928914"/>
            <a:ext cx="6138329" cy="27510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itre 6">
            <a:extLst>
              <a:ext uri="{FF2B5EF4-FFF2-40B4-BE49-F238E27FC236}">
                <a16:creationId xmlns:a16="http://schemas.microsoft.com/office/drawing/2014/main" id="{61169D23-AE28-AB0F-4276-2307E892DAD1}"/>
              </a:ext>
            </a:extLst>
          </p:cNvPr>
          <p:cNvSpPr txBox="1">
            <a:spLocks/>
          </p:cNvSpPr>
          <p:nvPr/>
        </p:nvSpPr>
        <p:spPr>
          <a:xfrm>
            <a:off x="464820" y="231106"/>
            <a:ext cx="268986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Développement</a:t>
            </a:r>
            <a:endParaRPr lang="fr-FR" sz="3200" dirty="0">
              <a:solidFill>
                <a:srgbClr val="E2E8B2"/>
              </a:solidFill>
              <a:cs typeface="Arial"/>
              <a:sym typeface="Arial"/>
            </a:endParaRPr>
          </a:p>
        </p:txBody>
      </p:sp>
      <p:pic>
        <p:nvPicPr>
          <p:cNvPr id="7" name="Graphique 6">
            <a:extLst>
              <a:ext uri="{FF2B5EF4-FFF2-40B4-BE49-F238E27FC236}">
                <a16:creationId xmlns:a16="http://schemas.microsoft.com/office/drawing/2014/main" id="{93733903-FDBC-EE6B-9725-4F5D41E2D6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1981606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AB4-B664-0C51-E4B6-D55C70EF80D4}"/>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98F2E1D5-BDF0-46AB-A83F-0BDB0474AC0D}"/>
              </a:ext>
            </a:extLst>
          </p:cNvPr>
          <p:cNvSpPr txBox="1"/>
          <p:nvPr/>
        </p:nvSpPr>
        <p:spPr>
          <a:xfrm>
            <a:off x="2203516" y="996884"/>
            <a:ext cx="4595567" cy="2539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1050" dirty="0">
                <a:solidFill>
                  <a:schemeClr val="bg1"/>
                </a:solidFill>
              </a:rPr>
              <a:t>Mise en place de la modal</a:t>
            </a:r>
          </a:p>
        </p:txBody>
      </p:sp>
      <p:pic>
        <p:nvPicPr>
          <p:cNvPr id="6" name="Image 5" descr="Une image contenant texte, capture d’écran, Police, ligne&#10;&#10;Description générée automatiquement">
            <a:extLst>
              <a:ext uri="{FF2B5EF4-FFF2-40B4-BE49-F238E27FC236}">
                <a16:creationId xmlns:a16="http://schemas.microsoft.com/office/drawing/2014/main" id="{2A3C6038-0500-F520-E2AA-11634EAFC690}"/>
              </a:ext>
            </a:extLst>
          </p:cNvPr>
          <p:cNvPicPr>
            <a:picLocks noChangeAspect="1"/>
          </p:cNvPicPr>
          <p:nvPr/>
        </p:nvPicPr>
        <p:blipFill>
          <a:blip r:embed="rId2"/>
          <a:stretch>
            <a:fillRect/>
          </a:stretch>
        </p:blipFill>
        <p:spPr>
          <a:xfrm>
            <a:off x="2203516" y="1368738"/>
            <a:ext cx="4595567" cy="502640"/>
          </a:xfrm>
          <a:prstGeom prst="rect">
            <a:avLst/>
          </a:prstGeom>
        </p:spPr>
      </p:pic>
      <p:pic>
        <p:nvPicPr>
          <p:cNvPr id="9" name="Image 8" descr="Une image contenant texte, capture d’écran, affichage, logiciel&#10;&#10;Description générée automatiquement">
            <a:extLst>
              <a:ext uri="{FF2B5EF4-FFF2-40B4-BE49-F238E27FC236}">
                <a16:creationId xmlns:a16="http://schemas.microsoft.com/office/drawing/2014/main" id="{616313B9-E0FA-2C62-3175-0F4BAFE7DFA8}"/>
              </a:ext>
            </a:extLst>
          </p:cNvPr>
          <p:cNvPicPr>
            <a:picLocks noChangeAspect="1"/>
          </p:cNvPicPr>
          <p:nvPr/>
        </p:nvPicPr>
        <p:blipFill>
          <a:blip r:embed="rId3"/>
          <a:stretch>
            <a:fillRect/>
          </a:stretch>
        </p:blipFill>
        <p:spPr>
          <a:xfrm>
            <a:off x="1396295" y="2316480"/>
            <a:ext cx="6351409" cy="2173518"/>
          </a:xfrm>
          <a:prstGeom prst="rect">
            <a:avLst/>
          </a:prstGeom>
        </p:spPr>
      </p:pic>
      <p:sp>
        <p:nvSpPr>
          <p:cNvPr id="8" name="Titre 6">
            <a:extLst>
              <a:ext uri="{FF2B5EF4-FFF2-40B4-BE49-F238E27FC236}">
                <a16:creationId xmlns:a16="http://schemas.microsoft.com/office/drawing/2014/main" id="{1F2B4889-1D73-6CCE-349C-3CDD0A9E566C}"/>
              </a:ext>
            </a:extLst>
          </p:cNvPr>
          <p:cNvSpPr txBox="1">
            <a:spLocks/>
          </p:cNvSpPr>
          <p:nvPr/>
        </p:nvSpPr>
        <p:spPr>
          <a:xfrm>
            <a:off x="464820" y="231106"/>
            <a:ext cx="268986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Développement</a:t>
            </a:r>
            <a:endParaRPr lang="fr-FR" sz="3200" dirty="0">
              <a:solidFill>
                <a:srgbClr val="E2E8B2"/>
              </a:solidFill>
              <a:cs typeface="Arial"/>
              <a:sym typeface="Arial"/>
            </a:endParaRPr>
          </a:p>
        </p:txBody>
      </p:sp>
      <p:pic>
        <p:nvPicPr>
          <p:cNvPr id="10" name="Graphique 9">
            <a:extLst>
              <a:ext uri="{FF2B5EF4-FFF2-40B4-BE49-F238E27FC236}">
                <a16:creationId xmlns:a16="http://schemas.microsoft.com/office/drawing/2014/main" id="{7910FFE5-050B-7D72-A88F-ACB290ABB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3414766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5" name="Google Shape;219;p32">
            <a:extLst>
              <a:ext uri="{FF2B5EF4-FFF2-40B4-BE49-F238E27FC236}">
                <a16:creationId xmlns:a16="http://schemas.microsoft.com/office/drawing/2014/main" id="{EBF8DBCA-1353-0151-25FD-CC4B6F2AB47D}"/>
              </a:ext>
            </a:extLst>
          </p:cNvPr>
          <p:cNvPicPr preferRelativeResize="0"/>
          <p:nvPr/>
        </p:nvPicPr>
        <p:blipFill>
          <a:blip r:embed="rId3">
            <a:alphaModFix amt="23000"/>
          </a:blip>
          <a:srcRect/>
          <a:stretch/>
        </p:blipFill>
        <p:spPr>
          <a:xfrm>
            <a:off x="1" y="900"/>
            <a:ext cx="5150865" cy="5142600"/>
          </a:xfrm>
          <a:prstGeom prst="rect">
            <a:avLst/>
          </a:prstGeom>
          <a:noFill/>
          <a:ln>
            <a:noFill/>
          </a:ln>
        </p:spPr>
      </p:pic>
      <p:grpSp>
        <p:nvGrpSpPr>
          <p:cNvPr id="446" name="Google Shape;446;p44"/>
          <p:cNvGrpSpPr/>
          <p:nvPr/>
        </p:nvGrpSpPr>
        <p:grpSpPr>
          <a:xfrm rot="-5400000">
            <a:off x="4762773" y="557243"/>
            <a:ext cx="4039103" cy="4287288"/>
            <a:chOff x="0" y="-66675"/>
            <a:chExt cx="461483" cy="513562"/>
          </a:xfrm>
        </p:grpSpPr>
        <p:sp>
          <p:nvSpPr>
            <p:cNvPr id="447" name="Google Shape;447;p44"/>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8" name="Google Shape;448;p44"/>
            <p:cNvSpPr txBox="1"/>
            <p:nvPr/>
          </p:nvSpPr>
          <p:spPr>
            <a:xfrm>
              <a:off x="0" y="-66675"/>
              <a:ext cx="461483" cy="513562"/>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49" name="Google Shape;449;p44"/>
          <p:cNvCxnSpPr>
            <a:cxnSpLocks/>
          </p:cNvCxnSpPr>
          <p:nvPr/>
        </p:nvCxnSpPr>
        <p:spPr>
          <a:xfrm flipH="1">
            <a:off x="3581400" y="2700888"/>
            <a:ext cx="1569466" cy="0"/>
          </a:xfrm>
          <a:prstGeom prst="straightConnector1">
            <a:avLst/>
          </a:prstGeom>
          <a:noFill/>
          <a:ln w="19050" cap="flat" cmpd="sng">
            <a:solidFill>
              <a:srgbClr val="E2E8B2"/>
            </a:solidFill>
            <a:prstDash val="solid"/>
            <a:round/>
            <a:headEnd type="stealth" w="med" len="med"/>
            <a:tailEnd type="none" w="sm" len="sm"/>
          </a:ln>
        </p:spPr>
      </p:cxnSp>
      <p:sp>
        <p:nvSpPr>
          <p:cNvPr id="450" name="Google Shape;450;p44"/>
          <p:cNvSpPr txBox="1"/>
          <p:nvPr/>
        </p:nvSpPr>
        <p:spPr>
          <a:xfrm>
            <a:off x="603692" y="1938887"/>
            <a:ext cx="2854043" cy="135421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4400" dirty="0">
                <a:solidFill>
                  <a:srgbClr val="E2E8B2"/>
                </a:solidFill>
                <a:latin typeface="Cormorant Garamond" panose="020B0604020202020204" charset="0"/>
                <a:ea typeface="Cormorant Garamond" panose="020B0604020202020204" charset="0"/>
              </a:rPr>
              <a:t>Introduction au projet</a:t>
            </a:r>
          </a:p>
        </p:txBody>
      </p:sp>
      <p:pic>
        <p:nvPicPr>
          <p:cNvPr id="2" name="Graphique 1">
            <a:extLst>
              <a:ext uri="{FF2B5EF4-FFF2-40B4-BE49-F238E27FC236}">
                <a16:creationId xmlns:a16="http://schemas.microsoft.com/office/drawing/2014/main" id="{1638378E-3733-0BC7-778D-E6715A54DD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7" name="ZoneTexte 6">
            <a:extLst>
              <a:ext uri="{FF2B5EF4-FFF2-40B4-BE49-F238E27FC236}">
                <a16:creationId xmlns:a16="http://schemas.microsoft.com/office/drawing/2014/main" id="{F5406D74-4453-5968-DB09-3236760A1AC4}"/>
              </a:ext>
            </a:extLst>
          </p:cNvPr>
          <p:cNvSpPr txBox="1"/>
          <p:nvPr/>
        </p:nvSpPr>
        <p:spPr>
          <a:xfrm>
            <a:off x="5041977" y="1962223"/>
            <a:ext cx="3730677" cy="1477328"/>
          </a:xfrm>
          <a:prstGeom prst="rect">
            <a:avLst/>
          </a:prstGeom>
          <a:noFill/>
        </p:spPr>
        <p:txBody>
          <a:bodyPr wrap="square">
            <a:spAutoFit/>
          </a:bodyPr>
          <a:lstStyle/>
          <a:p>
            <a:pPr marL="742950" lvl="1" indent="-285750">
              <a:buClr>
                <a:srgbClr val="E2E8B2"/>
              </a:buClr>
              <a:buFont typeface="Wingdings" panose="05000000000000000000" pitchFamily="2" charset="2"/>
              <a:buChar char="v"/>
            </a:pPr>
            <a:r>
              <a:rPr lang="fr-FR" sz="1800" dirty="0">
                <a:solidFill>
                  <a:srgbClr val="E2E8B2"/>
                </a:solidFill>
                <a:latin typeface="Cormorant Garamond" panose="020B0604020202020204" charset="0"/>
                <a:ea typeface="Cormorant Garamond" panose="020B0604020202020204" charset="0"/>
              </a:rPr>
              <a:t>Présentation personnelle</a:t>
            </a:r>
          </a:p>
          <a:p>
            <a:pPr marL="742950" lvl="1" indent="-285750">
              <a:buClr>
                <a:srgbClr val="E2E8B2"/>
              </a:buClr>
              <a:buFont typeface="Wingdings" panose="05000000000000000000" pitchFamily="2" charset="2"/>
              <a:buChar char="v"/>
            </a:pPr>
            <a:endParaRPr lang="fr-FR" sz="1800" dirty="0">
              <a:solidFill>
                <a:srgbClr val="E2E8B2"/>
              </a:solidFill>
              <a:latin typeface="Cormorant Garamond" panose="020B0604020202020204" charset="0"/>
              <a:ea typeface="Cormorant Garamond" panose="020B0604020202020204" charset="0"/>
            </a:endParaRPr>
          </a:p>
          <a:p>
            <a:pPr marL="742950" lvl="1" indent="-285750">
              <a:buClr>
                <a:srgbClr val="E2E8B2"/>
              </a:buClr>
              <a:buFont typeface="Wingdings" panose="05000000000000000000" pitchFamily="2" charset="2"/>
              <a:buChar char="v"/>
            </a:pPr>
            <a:r>
              <a:rPr lang="fr-FR" sz="1800" dirty="0">
                <a:solidFill>
                  <a:srgbClr val="E2E8B2"/>
                </a:solidFill>
                <a:latin typeface="Cormorant Garamond" panose="020B0604020202020204" charset="0"/>
                <a:ea typeface="Cormorant Garamond" panose="020B0604020202020204" charset="0"/>
              </a:rPr>
              <a:t>Objectifs et vision du projet</a:t>
            </a:r>
          </a:p>
          <a:p>
            <a:pPr marL="742950" lvl="1" indent="-285750">
              <a:buClr>
                <a:srgbClr val="E2E8B2"/>
              </a:buClr>
              <a:buFont typeface="Wingdings" panose="05000000000000000000" pitchFamily="2" charset="2"/>
              <a:buChar char="v"/>
            </a:pPr>
            <a:endParaRPr lang="fr-FR" sz="1800" dirty="0">
              <a:solidFill>
                <a:srgbClr val="E2E8B2"/>
              </a:solidFill>
              <a:latin typeface="Cormorant Garamond" panose="020B0604020202020204" charset="0"/>
              <a:ea typeface="Cormorant Garamond" panose="020B0604020202020204" charset="0"/>
            </a:endParaRPr>
          </a:p>
          <a:p>
            <a:pPr marL="742950" lvl="1" indent="-285750">
              <a:buClr>
                <a:srgbClr val="E2E8B2"/>
              </a:buClr>
              <a:buFont typeface="Wingdings" panose="05000000000000000000" pitchFamily="2" charset="2"/>
              <a:buChar char="v"/>
            </a:pPr>
            <a:r>
              <a:rPr lang="fr-FR" sz="1800" dirty="0">
                <a:solidFill>
                  <a:srgbClr val="E2E8B2"/>
                </a:solidFill>
                <a:latin typeface="Cormorant Garamond" panose="020B0604020202020204" charset="0"/>
                <a:ea typeface="Cormorant Garamond" panose="020B0604020202020204" charset="0"/>
              </a:rPr>
              <a:t>Importance et impact attendu.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87E3F-D191-990B-8DDD-43F14D9483A7}"/>
            </a:ext>
          </a:extLst>
        </p:cNvPr>
        <p:cNvGrpSpPr/>
        <p:nvPr/>
      </p:nvGrpSpPr>
      <p:grpSpPr>
        <a:xfrm>
          <a:off x="0" y="0"/>
          <a:ext cx="0" cy="0"/>
          <a:chOff x="0" y="0"/>
          <a:chExt cx="0" cy="0"/>
        </a:xfrm>
      </p:grpSpPr>
      <p:pic>
        <p:nvPicPr>
          <p:cNvPr id="7" name="Image 6" descr="Une image contenant texte, capture d’écran, logiciel, affichage&#10;&#10;Description générée automatiquement">
            <a:extLst>
              <a:ext uri="{FF2B5EF4-FFF2-40B4-BE49-F238E27FC236}">
                <a16:creationId xmlns:a16="http://schemas.microsoft.com/office/drawing/2014/main" id="{A2A16700-D033-9736-4633-0F8AF584AA97}"/>
              </a:ext>
            </a:extLst>
          </p:cNvPr>
          <p:cNvPicPr>
            <a:picLocks noChangeAspect="1"/>
          </p:cNvPicPr>
          <p:nvPr/>
        </p:nvPicPr>
        <p:blipFill>
          <a:blip r:embed="rId3"/>
          <a:stretch>
            <a:fillRect/>
          </a:stretch>
        </p:blipFill>
        <p:spPr>
          <a:xfrm>
            <a:off x="765624" y="1275933"/>
            <a:ext cx="3458148" cy="3158827"/>
          </a:xfrm>
          <a:prstGeom prst="rect">
            <a:avLst/>
          </a:prstGeom>
        </p:spPr>
      </p:pic>
      <p:sp>
        <p:nvSpPr>
          <p:cNvPr id="16" name="Rectangle 6">
            <a:extLst>
              <a:ext uri="{FF2B5EF4-FFF2-40B4-BE49-F238E27FC236}">
                <a16:creationId xmlns:a16="http://schemas.microsoft.com/office/drawing/2014/main" id="{70E00067-7811-38ED-0A35-B1AF7992E885}"/>
              </a:ext>
            </a:extLst>
          </p:cNvPr>
          <p:cNvSpPr>
            <a:spLocks noChangeArrowheads="1"/>
          </p:cNvSpPr>
          <p:nvPr/>
        </p:nvSpPr>
        <p:spPr bwMode="auto">
          <a:xfrm>
            <a:off x="4513704" y="1295440"/>
            <a:ext cx="3942204" cy="31393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buFontTx/>
              <a:buChar char="•"/>
            </a:pPr>
            <a:r>
              <a:rPr lang="fr-FR" altLang="fr-FR" sz="1350" b="1" dirty="0" err="1">
                <a:solidFill>
                  <a:schemeClr val="bg1"/>
                </a:solidFill>
                <a:latin typeface="Cormorant Garamond" panose="020B0604020202020204" charset="0"/>
                <a:ea typeface="Cormorant Garamond" panose="020B0604020202020204" charset="0"/>
              </a:rPr>
              <a:t>WebTestCase</a:t>
            </a:r>
            <a:r>
              <a:rPr lang="fr-FR" altLang="fr-FR" sz="1350" dirty="0">
                <a:solidFill>
                  <a:schemeClr val="bg1"/>
                </a:solidFill>
                <a:latin typeface="Cormorant Garamond" panose="020B0604020202020204" charset="0"/>
                <a:ea typeface="Cormorant Garamond" panose="020B0604020202020204" charset="0"/>
              </a:rPr>
              <a:t> : </a:t>
            </a:r>
          </a:p>
          <a:p>
            <a:pPr marL="285750" indent="-285750" defTabSz="685800" eaLnBrk="0" fontAlgn="base" hangingPunct="0">
              <a:spcBef>
                <a:spcPct val="0"/>
              </a:spcBef>
              <a:spcAft>
                <a:spcPct val="0"/>
              </a:spcAft>
              <a:buClrTx/>
              <a:buFont typeface="Wingdings" panose="05000000000000000000" pitchFamily="2" charset="2"/>
              <a:buChar char="Ø"/>
            </a:pPr>
            <a:r>
              <a:rPr lang="fr-FR" altLang="fr-FR" sz="1200" dirty="0">
                <a:solidFill>
                  <a:schemeClr val="bg1"/>
                </a:solidFill>
                <a:latin typeface="Cormorant Garamond" panose="020B0604020202020204" charset="0"/>
                <a:ea typeface="Cormorant Garamond" panose="020B0604020202020204" charset="0"/>
              </a:rPr>
              <a:t>Utilise les fonctionnalités de test de Symfony pour exécuter et valider le comportement du service</a:t>
            </a:r>
          </a:p>
          <a:p>
            <a:pPr defTabSz="685800" eaLnBrk="0" fontAlgn="base" hangingPunct="0">
              <a:spcBef>
                <a:spcPct val="0"/>
              </a:spcBef>
              <a:spcAft>
                <a:spcPct val="0"/>
              </a:spcAft>
              <a:buClrTx/>
            </a:pP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pPr>
            <a:r>
              <a:rPr lang="fr-FR" altLang="fr-FR" sz="1350" b="1" dirty="0">
                <a:solidFill>
                  <a:schemeClr val="bg1"/>
                </a:solidFill>
                <a:latin typeface="Cormorant Garamond" panose="020B0604020202020204" charset="0"/>
                <a:ea typeface="Cormorant Garamond" panose="020B0604020202020204" charset="0"/>
              </a:rPr>
              <a:t>Création du test</a:t>
            </a:r>
            <a:r>
              <a:rPr lang="fr-FR" altLang="fr-FR" sz="1350" dirty="0">
                <a:solidFill>
                  <a:schemeClr val="bg1"/>
                </a:solidFill>
                <a:latin typeface="Cormorant Garamond" panose="020B0604020202020204" charset="0"/>
                <a:ea typeface="Cormorant Garamond" panose="020B0604020202020204" charset="0"/>
              </a:rPr>
              <a:t> :</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Cormorant Garamond" panose="020B0604020202020204" charset="0"/>
                <a:ea typeface="Cormorant Garamond" panose="020B0604020202020204" charset="0"/>
              </a:rPr>
              <a:t> </a:t>
            </a:r>
            <a:r>
              <a:rPr lang="fr-FR" altLang="fr-FR" sz="1200" b="1" dirty="0">
                <a:solidFill>
                  <a:schemeClr val="bg1"/>
                </a:solidFill>
                <a:latin typeface="Cormorant Garamond" panose="020B0604020202020204" charset="0"/>
                <a:ea typeface="Cormorant Garamond" panose="020B0604020202020204" charset="0"/>
              </a:rPr>
              <a:t>Entrée</a:t>
            </a:r>
            <a:r>
              <a:rPr lang="fr-FR" altLang="fr-FR" sz="1200" dirty="0">
                <a:solidFill>
                  <a:schemeClr val="bg1"/>
                </a:solidFill>
                <a:latin typeface="Cormorant Garamond" panose="020B0604020202020204" charset="0"/>
                <a:ea typeface="Cormorant Garamond" panose="020B0604020202020204" charset="0"/>
              </a:rPr>
              <a:t> : Une chaîne contenant un script malveillant</a:t>
            </a:r>
          </a:p>
          <a:p>
            <a:pPr marL="214313" indent="-214313" defTabSz="685800" eaLnBrk="0" fontAlgn="base" hangingPunct="0">
              <a:spcBef>
                <a:spcPct val="0"/>
              </a:spcBef>
              <a:spcAft>
                <a:spcPct val="0"/>
              </a:spcAft>
              <a:buClrTx/>
              <a:buFont typeface="Wingdings" panose="05000000000000000000" pitchFamily="2" charset="2"/>
              <a:buChar char="Ø"/>
            </a:pP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pPr>
            <a:r>
              <a:rPr lang="fr-FR" altLang="fr-FR" sz="1350" b="1" dirty="0">
                <a:solidFill>
                  <a:schemeClr val="bg1"/>
                </a:solidFill>
                <a:latin typeface="Cormorant Garamond" panose="020B0604020202020204" charset="0"/>
                <a:ea typeface="Cormorant Garamond" panose="020B0604020202020204" charset="0"/>
              </a:rPr>
              <a:t>Sortie attendue</a:t>
            </a:r>
            <a:r>
              <a:rPr lang="fr-FR" altLang="fr-FR" sz="1350" dirty="0">
                <a:solidFill>
                  <a:schemeClr val="bg1"/>
                </a:solidFill>
                <a:latin typeface="Cormorant Garamond" panose="020B0604020202020204" charset="0"/>
                <a:ea typeface="Cormorant Garamond" panose="020B0604020202020204" charset="0"/>
              </a:rPr>
              <a:t> : </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dirty="0">
                <a:solidFill>
                  <a:schemeClr val="bg1"/>
                </a:solidFill>
                <a:latin typeface="Cormorant Garamond" panose="020B0604020202020204" charset="0"/>
                <a:ea typeface="Cormorant Garamond" panose="020B0604020202020204" charset="0"/>
              </a:rPr>
              <a:t>Une chaîne vide après purification</a:t>
            </a:r>
          </a:p>
          <a:p>
            <a:pPr marL="214313" indent="-214313" defTabSz="685800" eaLnBrk="0" fontAlgn="base" hangingPunct="0">
              <a:spcBef>
                <a:spcPct val="0"/>
              </a:spcBef>
              <a:spcAft>
                <a:spcPct val="0"/>
              </a:spcAft>
              <a:buClrTx/>
              <a:buFont typeface="Wingdings" panose="05000000000000000000" pitchFamily="2" charset="2"/>
              <a:buChar char="Ø"/>
            </a:pP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buFontTx/>
              <a:buChar char="•"/>
            </a:pPr>
            <a:r>
              <a:rPr lang="fr-FR" altLang="fr-FR" sz="1350" b="1" dirty="0">
                <a:solidFill>
                  <a:schemeClr val="bg1"/>
                </a:solidFill>
                <a:latin typeface="Cormorant Garamond" panose="020B0604020202020204" charset="0"/>
                <a:ea typeface="Cormorant Garamond" panose="020B0604020202020204" charset="0"/>
              </a:rPr>
              <a:t>Vérification avec </a:t>
            </a:r>
            <a:r>
              <a:rPr lang="fr-FR" altLang="fr-FR" sz="700" dirty="0">
                <a:solidFill>
                  <a:schemeClr val="bg1"/>
                </a:solidFill>
                <a:latin typeface="Cormorant Garamond" panose="020B0604020202020204" charset="0"/>
                <a:ea typeface="Cormorant Garamond" panose="020B0604020202020204" charset="0"/>
              </a:rPr>
              <a:t>:</a:t>
            </a:r>
            <a:endParaRPr lang="fr-FR" altLang="fr-FR" sz="2000" dirty="0">
              <a:solidFill>
                <a:schemeClr val="bg1"/>
              </a:solidFill>
              <a:latin typeface="Cormorant Garamond" panose="020B0604020202020204" charset="0"/>
              <a:ea typeface="Cormorant Garamond" panose="020B0604020202020204" charset="0"/>
            </a:endParaRP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dirty="0">
                <a:solidFill>
                  <a:schemeClr val="bg1"/>
                </a:solidFill>
                <a:latin typeface="Cormorant Garamond" panose="020B0604020202020204" charset="0"/>
                <a:ea typeface="Cormorant Garamond" panose="020B0604020202020204" charset="0"/>
              </a:rPr>
              <a:t> </a:t>
            </a:r>
            <a:r>
              <a:rPr lang="fr-FR" altLang="fr-FR" sz="1200" dirty="0">
                <a:solidFill>
                  <a:schemeClr val="bg1"/>
                </a:solidFill>
                <a:latin typeface="Cormorant Garamond" panose="020B0604020202020204" charset="0"/>
                <a:ea typeface="Cormorant Garamond" panose="020B0604020202020204" charset="0"/>
              </a:rPr>
              <a:t>S’assure que le contenu malveillant est totalement supprimé</a:t>
            </a:r>
          </a:p>
          <a:p>
            <a:pPr marL="214313" indent="-214313" defTabSz="685800" eaLnBrk="0" fontAlgn="base" hangingPunct="0">
              <a:spcBef>
                <a:spcPct val="0"/>
              </a:spcBef>
              <a:spcAft>
                <a:spcPct val="0"/>
              </a:spcAft>
              <a:buClrTx/>
              <a:buFont typeface="Wingdings" panose="05000000000000000000" pitchFamily="2" charset="2"/>
              <a:buChar char="Ø"/>
            </a:pP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pPr>
            <a:r>
              <a:rPr lang="fr-FR" altLang="fr-FR" sz="1350" dirty="0">
                <a:solidFill>
                  <a:schemeClr val="bg1"/>
                </a:solidFill>
                <a:latin typeface="Cormorant Garamond" panose="020B0604020202020204" charset="0"/>
                <a:ea typeface="Cormorant Garamond" panose="020B0604020202020204" charset="0"/>
              </a:rPr>
              <a:t> Le résultat attendu est une chaîne vide </a:t>
            </a:r>
            <a:r>
              <a:rPr lang="fr-FR" altLang="fr-FR" sz="750" dirty="0">
                <a:solidFill>
                  <a:schemeClr val="bg1"/>
                </a:solidFill>
                <a:latin typeface="Cormorant Garamond" panose="020B0604020202020204" charset="0"/>
                <a:ea typeface="Cormorant Garamond" panose="020B0604020202020204" charset="0"/>
              </a:rPr>
              <a:t>""</a:t>
            </a:r>
            <a:r>
              <a:rPr lang="fr-FR" altLang="fr-FR" sz="300" dirty="0">
                <a:solidFill>
                  <a:schemeClr val="bg1"/>
                </a:solidFill>
                <a:latin typeface="Cormorant Garamond" panose="020B0604020202020204" charset="0"/>
                <a:ea typeface="Cormorant Garamond" panose="020B0604020202020204" charset="0"/>
              </a:rPr>
              <a:t>)</a:t>
            </a: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pPr>
            <a:endParaRPr lang="fr-FR" altLang="fr-FR" sz="1350" dirty="0">
              <a:solidFill>
                <a:schemeClr val="bg1"/>
              </a:solidFill>
              <a:latin typeface="Arial" panose="020B0604020202020204" pitchFamily="34" charset="0"/>
            </a:endParaRPr>
          </a:p>
        </p:txBody>
      </p:sp>
      <p:sp>
        <p:nvSpPr>
          <p:cNvPr id="6" name="Titre 6">
            <a:extLst>
              <a:ext uri="{FF2B5EF4-FFF2-40B4-BE49-F238E27FC236}">
                <a16:creationId xmlns:a16="http://schemas.microsoft.com/office/drawing/2014/main" id="{F21360D6-95D0-05FE-A5A4-492DA708BDD7}"/>
              </a:ext>
            </a:extLst>
          </p:cNvPr>
          <p:cNvSpPr txBox="1">
            <a:spLocks/>
          </p:cNvSpPr>
          <p:nvPr/>
        </p:nvSpPr>
        <p:spPr>
          <a:xfrm>
            <a:off x="464820" y="231106"/>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Développement des tests</a:t>
            </a:r>
            <a:endParaRPr lang="fr-FR" sz="3200" dirty="0">
              <a:solidFill>
                <a:srgbClr val="E2E8B2"/>
              </a:solidFill>
              <a:cs typeface="Arial"/>
              <a:sym typeface="Arial"/>
            </a:endParaRPr>
          </a:p>
        </p:txBody>
      </p:sp>
      <p:sp>
        <p:nvSpPr>
          <p:cNvPr id="8" name="Rectangle : coins arrondis 7">
            <a:extLst>
              <a:ext uri="{FF2B5EF4-FFF2-40B4-BE49-F238E27FC236}">
                <a16:creationId xmlns:a16="http://schemas.microsoft.com/office/drawing/2014/main" id="{0826EDBA-CD3C-3812-C0FA-C45D3CDEAE7B}"/>
              </a:ext>
            </a:extLst>
          </p:cNvPr>
          <p:cNvSpPr/>
          <p:nvPr/>
        </p:nvSpPr>
        <p:spPr>
          <a:xfrm>
            <a:off x="5850367" y="3394787"/>
            <a:ext cx="853440" cy="190500"/>
          </a:xfrm>
          <a:prstGeom prst="roundRect">
            <a:avLst/>
          </a:prstGeom>
          <a:solidFill>
            <a:srgbClr val="163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fr-FR" sz="1050" b="1" dirty="0" err="1">
                <a:solidFill>
                  <a:schemeClr val="bg1"/>
                </a:solidFill>
                <a:latin typeface="Cormorant Garamond" panose="020B0604020202020204" charset="0"/>
                <a:ea typeface="Cormorant Garamond" panose="020B0604020202020204" charset="0"/>
              </a:rPr>
              <a:t>assertSame</a:t>
            </a:r>
            <a:endParaRPr lang="fr-FR" sz="1050" dirty="0"/>
          </a:p>
        </p:txBody>
      </p:sp>
      <p:sp>
        <p:nvSpPr>
          <p:cNvPr id="9" name="Rectangle : coins arrondis 8">
            <a:extLst>
              <a:ext uri="{FF2B5EF4-FFF2-40B4-BE49-F238E27FC236}">
                <a16:creationId xmlns:a16="http://schemas.microsoft.com/office/drawing/2014/main" id="{3AFD623C-2F60-6F00-054E-04A1A70E7B04}"/>
              </a:ext>
            </a:extLst>
          </p:cNvPr>
          <p:cNvSpPr/>
          <p:nvPr/>
        </p:nvSpPr>
        <p:spPr>
          <a:xfrm>
            <a:off x="6766560" y="2571750"/>
            <a:ext cx="1569720" cy="190500"/>
          </a:xfrm>
          <a:prstGeom prst="roundRect">
            <a:avLst/>
          </a:prstGeom>
          <a:solidFill>
            <a:srgbClr val="163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eaLnBrk="0" fontAlgn="base" hangingPunct="0">
              <a:spcBef>
                <a:spcPct val="0"/>
              </a:spcBef>
              <a:spcAft>
                <a:spcPct val="0"/>
              </a:spcAft>
              <a:buClrTx/>
            </a:pPr>
            <a:r>
              <a:rPr lang="fr-FR" altLang="fr-FR" sz="900" dirty="0">
                <a:solidFill>
                  <a:schemeClr val="bg1"/>
                </a:solidFill>
                <a:latin typeface="Cormorant Garamond" panose="020B0604020202020204" charset="0"/>
                <a:ea typeface="Cormorant Garamond" panose="020B0604020202020204" charset="0"/>
              </a:rPr>
              <a:t>&lt;script&gt;</a:t>
            </a:r>
            <a:r>
              <a:rPr lang="fr-FR" altLang="fr-FR" sz="900" dirty="0" err="1">
                <a:solidFill>
                  <a:schemeClr val="bg1"/>
                </a:solidFill>
                <a:latin typeface="Cormorant Garamond" panose="020B0604020202020204" charset="0"/>
                <a:ea typeface="Cormorant Garamond" panose="020B0604020202020204" charset="0"/>
              </a:rPr>
              <a:t>alert</a:t>
            </a:r>
            <a:r>
              <a:rPr lang="fr-FR" altLang="fr-FR" sz="900" dirty="0">
                <a:solidFill>
                  <a:schemeClr val="bg1"/>
                </a:solidFill>
                <a:latin typeface="Cormorant Garamond" panose="020B0604020202020204" charset="0"/>
                <a:ea typeface="Cormorant Garamond" panose="020B0604020202020204" charset="0"/>
              </a:rPr>
              <a:t>("XSS")&lt;/script&gt;</a:t>
            </a:r>
            <a:r>
              <a:rPr lang="fr-FR" altLang="fr-FR" sz="700" dirty="0">
                <a:solidFill>
                  <a:schemeClr val="bg1"/>
                </a:solidFill>
                <a:latin typeface="Cormorant Garamond" panose="020B0604020202020204" charset="0"/>
                <a:ea typeface="Cormorant Garamond" panose="020B0604020202020204" charset="0"/>
              </a:rPr>
              <a:t>).</a:t>
            </a:r>
          </a:p>
        </p:txBody>
      </p:sp>
      <p:sp>
        <p:nvSpPr>
          <p:cNvPr id="10" name="Rectangle : coins arrondis 9">
            <a:extLst>
              <a:ext uri="{FF2B5EF4-FFF2-40B4-BE49-F238E27FC236}">
                <a16:creationId xmlns:a16="http://schemas.microsoft.com/office/drawing/2014/main" id="{4F3FB3EC-C26D-C191-EB67-55967548210C}"/>
              </a:ext>
            </a:extLst>
          </p:cNvPr>
          <p:cNvSpPr/>
          <p:nvPr/>
        </p:nvSpPr>
        <p:spPr>
          <a:xfrm>
            <a:off x="7136354" y="1747521"/>
            <a:ext cx="579120" cy="195130"/>
          </a:xfrm>
          <a:prstGeom prst="roundRect">
            <a:avLst/>
          </a:prstGeom>
          <a:solidFill>
            <a:srgbClr val="163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eaLnBrk="0" fontAlgn="base" hangingPunct="0">
              <a:spcBef>
                <a:spcPct val="0"/>
              </a:spcBef>
              <a:spcAft>
                <a:spcPct val="0"/>
              </a:spcAft>
              <a:buClrTx/>
            </a:pPr>
            <a:r>
              <a:rPr lang="fr-FR" altLang="fr-FR" sz="900" dirty="0" err="1">
                <a:solidFill>
                  <a:schemeClr val="bg1"/>
                </a:solidFill>
                <a:latin typeface="Cormorant Garamond" panose="020B0604020202020204" charset="0"/>
                <a:ea typeface="Cormorant Garamond" panose="020B0604020202020204" charset="0"/>
              </a:rPr>
              <a:t>NoXSS</a:t>
            </a:r>
            <a:r>
              <a:rPr lang="fr-FR" altLang="fr-FR" sz="500" dirty="0">
                <a:solidFill>
                  <a:schemeClr val="bg1"/>
                </a:solidFill>
                <a:latin typeface="Cormorant Garamond" panose="020B0604020202020204" charset="0"/>
                <a:ea typeface="Cormorant Garamond" panose="020B0604020202020204" charset="0"/>
              </a:rPr>
              <a:t>.</a:t>
            </a:r>
          </a:p>
        </p:txBody>
      </p:sp>
      <p:pic>
        <p:nvPicPr>
          <p:cNvPr id="11" name="Graphique 10">
            <a:extLst>
              <a:ext uri="{FF2B5EF4-FFF2-40B4-BE49-F238E27FC236}">
                <a16:creationId xmlns:a16="http://schemas.microsoft.com/office/drawing/2014/main" id="{41AE5F00-7AD5-40DD-158D-F89ACDAB51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838988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6E837-1EDA-DE20-3C46-0F533E762E6B}"/>
            </a:ext>
          </a:extLst>
        </p:cNvPr>
        <p:cNvGrpSpPr/>
        <p:nvPr/>
      </p:nvGrpSpPr>
      <p:grpSpPr>
        <a:xfrm>
          <a:off x="0" y="0"/>
          <a:ext cx="0" cy="0"/>
          <a:chOff x="0" y="0"/>
          <a:chExt cx="0" cy="0"/>
        </a:xfrm>
      </p:grpSpPr>
      <p:pic>
        <p:nvPicPr>
          <p:cNvPr id="5" name="Image 4" descr="Une image contenant texte, capture d’écran&#10;&#10;Description générée automatiquement">
            <a:extLst>
              <a:ext uri="{FF2B5EF4-FFF2-40B4-BE49-F238E27FC236}">
                <a16:creationId xmlns:a16="http://schemas.microsoft.com/office/drawing/2014/main" id="{44C262A5-644A-0A0D-E91B-BCDBEE1D9891}"/>
              </a:ext>
            </a:extLst>
          </p:cNvPr>
          <p:cNvPicPr>
            <a:picLocks noChangeAspect="1"/>
          </p:cNvPicPr>
          <p:nvPr/>
        </p:nvPicPr>
        <p:blipFill>
          <a:blip r:embed="rId2"/>
          <a:stretch>
            <a:fillRect/>
          </a:stretch>
        </p:blipFill>
        <p:spPr>
          <a:xfrm>
            <a:off x="464820" y="1602425"/>
            <a:ext cx="5437153" cy="2243450"/>
          </a:xfrm>
          <a:prstGeom prst="rect">
            <a:avLst/>
          </a:prstGeom>
        </p:spPr>
      </p:pic>
      <p:pic>
        <p:nvPicPr>
          <p:cNvPr id="8" name="Image 7" descr="Une image contenant texte, capture d’écran, logiciel, Logiciel multimédia&#10;&#10;Description générée automatiquement">
            <a:extLst>
              <a:ext uri="{FF2B5EF4-FFF2-40B4-BE49-F238E27FC236}">
                <a16:creationId xmlns:a16="http://schemas.microsoft.com/office/drawing/2014/main" id="{864538AA-9FBF-1341-9F51-9EEF749CCBE2}"/>
              </a:ext>
            </a:extLst>
          </p:cNvPr>
          <p:cNvPicPr>
            <a:picLocks noChangeAspect="1"/>
          </p:cNvPicPr>
          <p:nvPr/>
        </p:nvPicPr>
        <p:blipFill>
          <a:blip r:embed="rId3"/>
          <a:stretch>
            <a:fillRect/>
          </a:stretch>
        </p:blipFill>
        <p:spPr>
          <a:xfrm>
            <a:off x="6027449" y="924968"/>
            <a:ext cx="2794633" cy="1574704"/>
          </a:xfrm>
          <a:prstGeom prst="rect">
            <a:avLst/>
          </a:prstGeom>
        </p:spPr>
      </p:pic>
      <p:pic>
        <p:nvPicPr>
          <p:cNvPr id="10" name="Image 9" descr="Une image contenant texte, capture d’écran, Police, nombre&#10;&#10;Description générée automatiquement">
            <a:extLst>
              <a:ext uri="{FF2B5EF4-FFF2-40B4-BE49-F238E27FC236}">
                <a16:creationId xmlns:a16="http://schemas.microsoft.com/office/drawing/2014/main" id="{03FE1A18-46F2-2130-6C39-1F13980B8FBE}"/>
              </a:ext>
            </a:extLst>
          </p:cNvPr>
          <p:cNvPicPr>
            <a:picLocks noChangeAspect="1"/>
          </p:cNvPicPr>
          <p:nvPr/>
        </p:nvPicPr>
        <p:blipFill>
          <a:blip r:embed="rId4"/>
          <a:stretch>
            <a:fillRect/>
          </a:stretch>
        </p:blipFill>
        <p:spPr>
          <a:xfrm>
            <a:off x="6027449" y="2643829"/>
            <a:ext cx="2712691" cy="2231962"/>
          </a:xfrm>
          <a:prstGeom prst="rect">
            <a:avLst/>
          </a:prstGeom>
        </p:spPr>
      </p:pic>
      <p:sp>
        <p:nvSpPr>
          <p:cNvPr id="3" name="Titre 6">
            <a:extLst>
              <a:ext uri="{FF2B5EF4-FFF2-40B4-BE49-F238E27FC236}">
                <a16:creationId xmlns:a16="http://schemas.microsoft.com/office/drawing/2014/main" id="{4A82C833-C815-6240-DD45-DDE2FD00CCCD}"/>
              </a:ext>
            </a:extLst>
          </p:cNvPr>
          <p:cNvSpPr txBox="1">
            <a:spLocks/>
          </p:cNvSpPr>
          <p:nvPr/>
        </p:nvSpPr>
        <p:spPr>
          <a:xfrm>
            <a:off x="464820" y="231106"/>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Intégration continue</a:t>
            </a:r>
            <a:endParaRPr lang="fr-FR" sz="3200" dirty="0">
              <a:solidFill>
                <a:srgbClr val="E2E8B2"/>
              </a:solidFill>
              <a:cs typeface="Arial"/>
              <a:sym typeface="Arial"/>
            </a:endParaRPr>
          </a:p>
        </p:txBody>
      </p:sp>
      <p:pic>
        <p:nvPicPr>
          <p:cNvPr id="9" name="Graphique 8">
            <a:extLst>
              <a:ext uri="{FF2B5EF4-FFF2-40B4-BE49-F238E27FC236}">
                <a16:creationId xmlns:a16="http://schemas.microsoft.com/office/drawing/2014/main" id="{15D3CA3A-81AB-7C21-04F4-03B6E150D6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3411625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993E-0BF4-573A-F5D6-8683F1B14F52}"/>
            </a:ext>
          </a:extLst>
        </p:cNvPr>
        <p:cNvGrpSpPr/>
        <p:nvPr/>
      </p:nvGrpSpPr>
      <p:grpSpPr>
        <a:xfrm>
          <a:off x="0" y="0"/>
          <a:ext cx="0" cy="0"/>
          <a:chOff x="0" y="0"/>
          <a:chExt cx="0" cy="0"/>
        </a:xfrm>
      </p:grpSpPr>
      <p:pic>
        <p:nvPicPr>
          <p:cNvPr id="6" name="Image 5" descr="Une image contenant texte, capture d’écran, logiciel, Logiciel multimédia&#10;&#10;Description générée automatiquement">
            <a:extLst>
              <a:ext uri="{FF2B5EF4-FFF2-40B4-BE49-F238E27FC236}">
                <a16:creationId xmlns:a16="http://schemas.microsoft.com/office/drawing/2014/main" id="{FB6B14FE-AEEE-8C5B-3397-D92C066FB132}"/>
              </a:ext>
            </a:extLst>
          </p:cNvPr>
          <p:cNvPicPr>
            <a:picLocks noChangeAspect="1"/>
          </p:cNvPicPr>
          <p:nvPr/>
        </p:nvPicPr>
        <p:blipFill>
          <a:blip r:embed="rId2"/>
          <a:stretch>
            <a:fillRect/>
          </a:stretch>
        </p:blipFill>
        <p:spPr>
          <a:xfrm>
            <a:off x="566300" y="2019300"/>
            <a:ext cx="4005700" cy="2806913"/>
          </a:xfrm>
          <a:prstGeom prst="rect">
            <a:avLst/>
          </a:prstGeom>
        </p:spPr>
      </p:pic>
      <p:pic>
        <p:nvPicPr>
          <p:cNvPr id="9" name="Image 8" descr="Une image contenant texte, capture d’écran, Police, nombre&#10;&#10;Description générée automatiquement">
            <a:extLst>
              <a:ext uri="{FF2B5EF4-FFF2-40B4-BE49-F238E27FC236}">
                <a16:creationId xmlns:a16="http://schemas.microsoft.com/office/drawing/2014/main" id="{C5FEAFC2-DEC0-4908-FBEE-8BF7440C9420}"/>
              </a:ext>
            </a:extLst>
          </p:cNvPr>
          <p:cNvPicPr>
            <a:picLocks noChangeAspect="1"/>
          </p:cNvPicPr>
          <p:nvPr/>
        </p:nvPicPr>
        <p:blipFill>
          <a:blip r:embed="rId3"/>
          <a:stretch>
            <a:fillRect/>
          </a:stretch>
        </p:blipFill>
        <p:spPr>
          <a:xfrm>
            <a:off x="2179320" y="1837204"/>
            <a:ext cx="2392680" cy="1030693"/>
          </a:xfrm>
          <a:prstGeom prst="rect">
            <a:avLst/>
          </a:prstGeom>
        </p:spPr>
      </p:pic>
      <p:sp>
        <p:nvSpPr>
          <p:cNvPr id="7" name="Titre 6">
            <a:extLst>
              <a:ext uri="{FF2B5EF4-FFF2-40B4-BE49-F238E27FC236}">
                <a16:creationId xmlns:a16="http://schemas.microsoft.com/office/drawing/2014/main" id="{57FB1E37-EBBA-B886-EC2B-842609ECE66C}"/>
              </a:ext>
            </a:extLst>
          </p:cNvPr>
          <p:cNvSpPr txBox="1">
            <a:spLocks/>
          </p:cNvSpPr>
          <p:nvPr/>
        </p:nvSpPr>
        <p:spPr>
          <a:xfrm>
            <a:off x="464820" y="231106"/>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Déploiement continue</a:t>
            </a:r>
            <a:endParaRPr lang="fr-FR" sz="3200" dirty="0">
              <a:solidFill>
                <a:srgbClr val="E2E8B2"/>
              </a:solidFill>
              <a:cs typeface="Arial"/>
              <a:sym typeface="Arial"/>
            </a:endParaRPr>
          </a:p>
        </p:txBody>
      </p:sp>
      <p:sp>
        <p:nvSpPr>
          <p:cNvPr id="8" name="ZoneTexte 7">
            <a:extLst>
              <a:ext uri="{FF2B5EF4-FFF2-40B4-BE49-F238E27FC236}">
                <a16:creationId xmlns:a16="http://schemas.microsoft.com/office/drawing/2014/main" id="{AC1DCD8C-F72F-640B-F3AD-871552D8FD4D}"/>
              </a:ext>
            </a:extLst>
          </p:cNvPr>
          <p:cNvSpPr txBox="1"/>
          <p:nvPr/>
        </p:nvSpPr>
        <p:spPr>
          <a:xfrm>
            <a:off x="4732020" y="1370519"/>
            <a:ext cx="4005700" cy="253332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000" b="1" dirty="0">
                <a:solidFill>
                  <a:schemeClr val="bg1"/>
                </a:solidFill>
                <a:latin typeface="Cormorant Garamond" panose="020B0604020202020204" charset="0"/>
                <a:ea typeface="Cormorant Garamond" panose="020B0604020202020204" charset="0"/>
              </a:rPr>
              <a:t>Etapes Principales </a:t>
            </a:r>
            <a:r>
              <a:rPr lang="fr-FR" sz="1000" dirty="0">
                <a:solidFill>
                  <a:schemeClr val="bg1"/>
                </a:solidFill>
                <a:latin typeface="Cormorant Garamond" panose="020B0604020202020204" charset="0"/>
                <a:ea typeface="Cormorant Garamond" panose="020B0604020202020204" charset="0"/>
              </a:rPr>
              <a:t>:</a:t>
            </a:r>
          </a:p>
          <a:p>
            <a:pPr marL="171450" indent="-171450">
              <a:lnSpc>
                <a:spcPct val="150000"/>
              </a:lnSpc>
              <a:buClr>
                <a:srgbClr val="E2E8B2"/>
              </a:buClr>
              <a:buFont typeface="Arial" panose="020B0604020202020204" pitchFamily="34" charset="0"/>
              <a:buChar char="•"/>
            </a:pPr>
            <a:r>
              <a:rPr lang="fr-FR" sz="1000" dirty="0" err="1">
                <a:latin typeface="Cormorant Garamond" panose="020B0604020202020204" charset="0"/>
                <a:ea typeface="Cormorant Garamond" panose="020B0604020202020204" charset="0"/>
              </a:rPr>
              <a:t>Checkout</a:t>
            </a:r>
            <a:r>
              <a:rPr lang="fr-FR" sz="1000" dirty="0">
                <a:latin typeface="Cormorant Garamond" panose="020B0604020202020204" charset="0"/>
                <a:ea typeface="Cormorant Garamond" panose="020B0604020202020204" charset="0"/>
              </a:rPr>
              <a:t> du code : GitHub Actions télécharge automatiquement la dernière version de votre dépôt.</a:t>
            </a:r>
          </a:p>
          <a:p>
            <a:pPr marL="171450" indent="-171450">
              <a:lnSpc>
                <a:spcPct val="150000"/>
              </a:lnSpc>
              <a:buClr>
                <a:srgbClr val="E2E8B2"/>
              </a:buClr>
              <a:buFont typeface="Arial" panose="020B0604020202020204" pitchFamily="34" charset="0"/>
              <a:buChar char="•"/>
            </a:pPr>
            <a:r>
              <a:rPr lang="fr-FR" sz="1000" dirty="0">
                <a:latin typeface="Cormorant Garamond" panose="020B0604020202020204" charset="0"/>
                <a:ea typeface="Cormorant Garamond" panose="020B0604020202020204" charset="0"/>
              </a:rPr>
              <a:t>Installation des dépendances : installer toutes les bibliothèques nécessaires à l'application.</a:t>
            </a:r>
          </a:p>
          <a:p>
            <a:pPr marL="171450" indent="-171450">
              <a:lnSpc>
                <a:spcPct val="150000"/>
              </a:lnSpc>
              <a:buClr>
                <a:srgbClr val="E2E8B2"/>
              </a:buClr>
              <a:buFont typeface="Arial" panose="020B0604020202020204" pitchFamily="34" charset="0"/>
              <a:buChar char="•"/>
            </a:pPr>
            <a:endParaRPr lang="fr-FR" sz="1000" dirty="0">
              <a:latin typeface="Cormorant Garamond" panose="020B0604020202020204" charset="0"/>
              <a:ea typeface="Cormorant Garamond" panose="020B0604020202020204" charset="0"/>
            </a:endParaRPr>
          </a:p>
          <a:p>
            <a:pPr>
              <a:lnSpc>
                <a:spcPct val="150000"/>
              </a:lnSpc>
              <a:buClr>
                <a:srgbClr val="E2E8B2"/>
              </a:buClr>
            </a:pPr>
            <a:r>
              <a:rPr lang="fr-FR" sz="1000" dirty="0">
                <a:solidFill>
                  <a:schemeClr val="bg1"/>
                </a:solidFill>
                <a:latin typeface="Cormorant Garamond" panose="020B0604020202020204" charset="0"/>
                <a:ea typeface="Cormorant Garamond" panose="020B0604020202020204" charset="0"/>
              </a:rPr>
              <a:t>Déploiement sur le serveur :</a:t>
            </a:r>
          </a:p>
          <a:p>
            <a:pPr marL="171450" indent="-171450">
              <a:lnSpc>
                <a:spcPct val="150000"/>
              </a:lnSpc>
              <a:buClr>
                <a:srgbClr val="E2E8B2"/>
              </a:buClr>
              <a:buFont typeface="Arial" panose="020B0604020202020204" pitchFamily="34" charset="0"/>
              <a:buChar char="•"/>
            </a:pPr>
            <a:r>
              <a:rPr lang="fr-FR" sz="1000" dirty="0">
                <a:latin typeface="Cormorant Garamond" panose="020B0604020202020204" charset="0"/>
                <a:ea typeface="Cormorant Garamond" panose="020B0604020202020204" charset="0"/>
              </a:rPr>
              <a:t>Connexion sécurisée via SSH.</a:t>
            </a:r>
          </a:p>
          <a:p>
            <a:pPr marL="171450" indent="-171450">
              <a:lnSpc>
                <a:spcPct val="150000"/>
              </a:lnSpc>
              <a:buClr>
                <a:srgbClr val="E2E8B2"/>
              </a:buClr>
              <a:buFont typeface="Arial" panose="020B0604020202020204" pitchFamily="34" charset="0"/>
              <a:buChar char="•"/>
            </a:pPr>
            <a:r>
              <a:rPr lang="fr-FR" sz="1000" dirty="0">
                <a:latin typeface="Cormorant Garamond" panose="020B0604020202020204" charset="0"/>
                <a:ea typeface="Cormorant Garamond" panose="020B0604020202020204" charset="0"/>
              </a:rPr>
              <a:t>Mise à jour du code sur le serveur distant avec « git pull ».</a:t>
            </a:r>
          </a:p>
          <a:p>
            <a:pPr marL="171450" indent="-171450">
              <a:lnSpc>
                <a:spcPct val="150000"/>
              </a:lnSpc>
              <a:buClr>
                <a:srgbClr val="E2E8B2"/>
              </a:buClr>
              <a:buFont typeface="Arial" panose="020B0604020202020204" pitchFamily="34" charset="0"/>
              <a:buChar char="•"/>
            </a:pPr>
            <a:r>
              <a:rPr lang="fr-FR" sz="1000" dirty="0">
                <a:latin typeface="Cormorant Garamond" panose="020B0604020202020204" charset="0"/>
                <a:ea typeface="Cormorant Garamond" panose="020B0604020202020204" charset="0"/>
              </a:rPr>
              <a:t>Relance des services nécessaires (installation des dépendances, </a:t>
            </a:r>
            <a:r>
              <a:rPr lang="fr-FR" sz="1000" dirty="0" err="1">
                <a:latin typeface="Cormorant Garamond" panose="020B0604020202020204" charset="0"/>
                <a:ea typeface="Cormorant Garamond" panose="020B0604020202020204" charset="0"/>
              </a:rPr>
              <a:t>clear</a:t>
            </a:r>
            <a:r>
              <a:rPr lang="fr-FR" sz="1000" dirty="0">
                <a:latin typeface="Cormorant Garamond" panose="020B0604020202020204" charset="0"/>
                <a:ea typeface="Cormorant Garamond" panose="020B0604020202020204" charset="0"/>
              </a:rPr>
              <a:t> cache, etc.).</a:t>
            </a:r>
          </a:p>
        </p:txBody>
      </p:sp>
      <p:sp>
        <p:nvSpPr>
          <p:cNvPr id="11" name="ZoneTexte 10">
            <a:extLst>
              <a:ext uri="{FF2B5EF4-FFF2-40B4-BE49-F238E27FC236}">
                <a16:creationId xmlns:a16="http://schemas.microsoft.com/office/drawing/2014/main" id="{31B5C83C-1BF1-4E48-CFE1-2CC6470203A2}"/>
              </a:ext>
            </a:extLst>
          </p:cNvPr>
          <p:cNvSpPr txBox="1"/>
          <p:nvPr/>
        </p:nvSpPr>
        <p:spPr>
          <a:xfrm>
            <a:off x="464820" y="799019"/>
            <a:ext cx="8272900" cy="523220"/>
          </a:xfrm>
          <a:prstGeom prst="rect">
            <a:avLst/>
          </a:prstGeom>
          <a:noFill/>
        </p:spPr>
        <p:txBody>
          <a:bodyPr wrap="square">
            <a:spAutoFit/>
          </a:bodyPr>
          <a:lstStyle/>
          <a:p>
            <a:r>
              <a:rPr lang="fr-FR" sz="1400" b="1" dirty="0">
                <a:solidFill>
                  <a:schemeClr val="bg1"/>
                </a:solidFill>
                <a:latin typeface="Cormorant Garamond" panose="020B0604020202020204" charset="0"/>
                <a:ea typeface="Cormorant Garamond" panose="020B0604020202020204" charset="0"/>
              </a:rPr>
              <a:t>Objectif</a:t>
            </a:r>
            <a:r>
              <a:rPr lang="fr-FR" sz="1400" dirty="0">
                <a:solidFill>
                  <a:schemeClr val="bg1"/>
                </a:solidFill>
                <a:latin typeface="Cormorant Garamond" panose="020B0604020202020204" charset="0"/>
                <a:ea typeface="Cormorant Garamond" panose="020B0604020202020204" charset="0"/>
              </a:rPr>
              <a:t> : Automatiser le processus de mise à jour de l'application sur le serveur et </a:t>
            </a:r>
            <a:r>
              <a:rPr lang="fr-FR" dirty="0">
                <a:solidFill>
                  <a:schemeClr val="bg1"/>
                </a:solidFill>
                <a:latin typeface="Cormorant Garamond" panose="020B0604020202020204" charset="0"/>
                <a:ea typeface="Cormorant Garamond" panose="020B0604020202020204" charset="0"/>
              </a:rPr>
              <a:t>g</a:t>
            </a:r>
            <a:r>
              <a:rPr lang="fr-FR" sz="1400" dirty="0">
                <a:solidFill>
                  <a:schemeClr val="bg1"/>
                </a:solidFill>
                <a:latin typeface="Cormorant Garamond" panose="020B0604020202020204" charset="0"/>
                <a:ea typeface="Cormorant Garamond" panose="020B0604020202020204" charset="0"/>
              </a:rPr>
              <a:t>arantir un déploiement fiable et rapide à chaque modification du code.</a:t>
            </a:r>
          </a:p>
        </p:txBody>
      </p:sp>
      <p:sp>
        <p:nvSpPr>
          <p:cNvPr id="13" name="ZoneTexte 12">
            <a:extLst>
              <a:ext uri="{FF2B5EF4-FFF2-40B4-BE49-F238E27FC236}">
                <a16:creationId xmlns:a16="http://schemas.microsoft.com/office/drawing/2014/main" id="{D4A384B1-758C-2C4F-7FE2-3B389D706D4B}"/>
              </a:ext>
            </a:extLst>
          </p:cNvPr>
          <p:cNvSpPr txBox="1"/>
          <p:nvPr/>
        </p:nvSpPr>
        <p:spPr>
          <a:xfrm>
            <a:off x="4732020" y="3913060"/>
            <a:ext cx="4572000" cy="954107"/>
          </a:xfrm>
          <a:prstGeom prst="rect">
            <a:avLst/>
          </a:prstGeom>
          <a:noFill/>
        </p:spPr>
        <p:txBody>
          <a:bodyPr wrap="square">
            <a:spAutoFit/>
          </a:bodyPr>
          <a:lstStyle/>
          <a:p>
            <a:r>
              <a:rPr lang="fr-FR" sz="1400" dirty="0">
                <a:solidFill>
                  <a:schemeClr val="bg1"/>
                </a:solidFill>
                <a:latin typeface="Cormorant Garamond" panose="020B0604020202020204" charset="0"/>
                <a:ea typeface="Cormorant Garamond" panose="020B0604020202020204" charset="0"/>
              </a:rPr>
              <a:t>Bénéfices :</a:t>
            </a:r>
          </a:p>
          <a:p>
            <a:r>
              <a:rPr lang="fr-FR" dirty="0">
                <a:solidFill>
                  <a:schemeClr val="bg1"/>
                </a:solidFill>
                <a:latin typeface="Cormorant Garamond" panose="020B0604020202020204" charset="0"/>
                <a:ea typeface="Cormorant Garamond" panose="020B0604020202020204" charset="0"/>
              </a:rPr>
              <a:t>Réduction des erreurs humaines grâce à l'automatisation.</a:t>
            </a:r>
          </a:p>
          <a:p>
            <a:r>
              <a:rPr lang="fr-FR" dirty="0">
                <a:solidFill>
                  <a:schemeClr val="bg1"/>
                </a:solidFill>
                <a:latin typeface="Cormorant Garamond" panose="020B0604020202020204" charset="0"/>
                <a:ea typeface="Cormorant Garamond" panose="020B0604020202020204" charset="0"/>
              </a:rPr>
              <a:t>Déploiement rapide après chaque validation de code.</a:t>
            </a:r>
          </a:p>
          <a:p>
            <a:r>
              <a:rPr lang="fr-FR" dirty="0">
                <a:solidFill>
                  <a:schemeClr val="bg1"/>
                </a:solidFill>
                <a:latin typeface="Cormorant Garamond" panose="020B0604020202020204" charset="0"/>
                <a:ea typeface="Cormorant Garamond" panose="020B0604020202020204" charset="0"/>
              </a:rPr>
              <a:t>Processus reproductible pour toutes les versions.</a:t>
            </a:r>
          </a:p>
        </p:txBody>
      </p:sp>
      <p:pic>
        <p:nvPicPr>
          <p:cNvPr id="14" name="Graphique 13">
            <a:extLst>
              <a:ext uri="{FF2B5EF4-FFF2-40B4-BE49-F238E27FC236}">
                <a16:creationId xmlns:a16="http://schemas.microsoft.com/office/drawing/2014/main" id="{FD786BD3-8B15-ABEE-423F-6463506F2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771645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810EC-C263-ED36-857F-0F84D8B4C7DB}"/>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503F5BCC-94B4-5C6D-38E0-B0C3E10A8631}"/>
              </a:ext>
            </a:extLst>
          </p:cNvPr>
          <p:cNvSpPr txBox="1"/>
          <p:nvPr/>
        </p:nvSpPr>
        <p:spPr>
          <a:xfrm>
            <a:off x="1485900" y="1741367"/>
            <a:ext cx="3022469" cy="122341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14313" indent="-214313">
              <a:buFont typeface="Wingdings" panose="05000000000000000000" pitchFamily="2" charset="2"/>
              <a:buChar char="Ø"/>
            </a:pPr>
            <a:r>
              <a:rPr lang="fr-FR" sz="1050" b="1" dirty="0">
                <a:solidFill>
                  <a:schemeClr val="bg1"/>
                </a:solidFill>
              </a:rPr>
              <a:t>Authentification :</a:t>
            </a:r>
            <a:endParaRPr lang="fr-FR" sz="1050" dirty="0">
              <a:solidFill>
                <a:schemeClr val="bg1"/>
              </a:solidFill>
            </a:endParaRPr>
          </a:p>
          <a:p>
            <a:r>
              <a:rPr lang="fr-FR" sz="1050" dirty="0">
                <a:solidFill>
                  <a:schemeClr val="bg1"/>
                </a:solidFill>
              </a:rPr>
              <a:t>	Gestion des utilisateurs via des 	firewalls.</a:t>
            </a:r>
          </a:p>
          <a:p>
            <a:r>
              <a:rPr lang="fr-FR" sz="1050" dirty="0">
                <a:solidFill>
                  <a:schemeClr val="bg1"/>
                </a:solidFill>
              </a:rPr>
              <a:t>	Supporte les méthodes : formulaire 	de connexion, JWT, OAuth2.</a:t>
            </a:r>
          </a:p>
          <a:p>
            <a:r>
              <a:rPr lang="fr-FR" sz="1050" dirty="0">
                <a:solidFill>
                  <a:schemeClr val="bg1"/>
                </a:solidFill>
              </a:rPr>
              <a:t>	Mots de passe </a:t>
            </a:r>
            <a:r>
              <a:rPr lang="fr-FR" sz="1050" dirty="0" err="1">
                <a:solidFill>
                  <a:schemeClr val="bg1"/>
                </a:solidFill>
              </a:rPr>
              <a:t>hashés</a:t>
            </a:r>
            <a:r>
              <a:rPr lang="fr-FR" sz="1050" dirty="0">
                <a:solidFill>
                  <a:schemeClr val="bg1"/>
                </a:solidFill>
              </a:rPr>
              <a:t> avec 	« </a:t>
            </a:r>
            <a:r>
              <a:rPr lang="fr-FR" sz="1050" dirty="0" err="1">
                <a:solidFill>
                  <a:schemeClr val="bg1"/>
                </a:solidFill>
              </a:rPr>
              <a:t>bcrypt</a:t>
            </a:r>
            <a:r>
              <a:rPr lang="fr-FR" sz="1050" dirty="0">
                <a:solidFill>
                  <a:schemeClr val="bg1"/>
                </a:solidFill>
              </a:rPr>
              <a:t> »</a:t>
            </a:r>
          </a:p>
        </p:txBody>
      </p:sp>
      <p:sp>
        <p:nvSpPr>
          <p:cNvPr id="7" name="ZoneTexte 6">
            <a:extLst>
              <a:ext uri="{FF2B5EF4-FFF2-40B4-BE49-F238E27FC236}">
                <a16:creationId xmlns:a16="http://schemas.microsoft.com/office/drawing/2014/main" id="{48C10FBF-1097-3BCD-C7D9-7DA6A807967D}"/>
              </a:ext>
            </a:extLst>
          </p:cNvPr>
          <p:cNvSpPr txBox="1"/>
          <p:nvPr/>
        </p:nvSpPr>
        <p:spPr>
          <a:xfrm>
            <a:off x="1705073" y="3497466"/>
            <a:ext cx="2584124" cy="57708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14313" indent="-214313">
              <a:buFont typeface="Wingdings" panose="05000000000000000000" pitchFamily="2" charset="2"/>
              <a:buChar char="Ø"/>
            </a:pPr>
            <a:r>
              <a:rPr lang="fr-FR" sz="1050" b="1" dirty="0">
                <a:solidFill>
                  <a:schemeClr val="bg1"/>
                </a:solidFill>
              </a:rPr>
              <a:t>Autorisation :</a:t>
            </a:r>
          </a:p>
          <a:p>
            <a:r>
              <a:rPr lang="fr-FR" sz="1050" b="1" dirty="0">
                <a:solidFill>
                  <a:schemeClr val="bg1"/>
                </a:solidFill>
              </a:rPr>
              <a:t>	</a:t>
            </a:r>
            <a:r>
              <a:rPr lang="fr-FR" sz="1050" dirty="0">
                <a:solidFill>
                  <a:schemeClr val="bg1"/>
                </a:solidFill>
              </a:rPr>
              <a:t>Gestion des rôles (ROLE_ADMIN, ROLE_EMPLOYE …)</a:t>
            </a:r>
          </a:p>
        </p:txBody>
      </p:sp>
      <p:sp>
        <p:nvSpPr>
          <p:cNvPr id="9" name="ZoneTexte 8">
            <a:extLst>
              <a:ext uri="{FF2B5EF4-FFF2-40B4-BE49-F238E27FC236}">
                <a16:creationId xmlns:a16="http://schemas.microsoft.com/office/drawing/2014/main" id="{C627A89A-0EFF-030F-F230-2C687A6E98A8}"/>
              </a:ext>
            </a:extLst>
          </p:cNvPr>
          <p:cNvSpPr txBox="1"/>
          <p:nvPr/>
        </p:nvSpPr>
        <p:spPr>
          <a:xfrm>
            <a:off x="4685122" y="3419799"/>
            <a:ext cx="2919953" cy="90024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14313" indent="-214313">
              <a:buFont typeface="Wingdings" panose="05000000000000000000" pitchFamily="2" charset="2"/>
              <a:buChar char="Ø"/>
            </a:pPr>
            <a:r>
              <a:rPr lang="fr-FR" sz="1050" b="1" dirty="0">
                <a:solidFill>
                  <a:schemeClr val="bg1"/>
                </a:solidFill>
              </a:rPr>
              <a:t>Protection CSRF :</a:t>
            </a:r>
          </a:p>
          <a:p>
            <a:r>
              <a:rPr lang="fr-FR" sz="1050" b="1" dirty="0">
                <a:solidFill>
                  <a:schemeClr val="bg1"/>
                </a:solidFill>
              </a:rPr>
              <a:t>	</a:t>
            </a:r>
            <a:r>
              <a:rPr lang="fr-FR" sz="1050" dirty="0">
                <a:solidFill>
                  <a:schemeClr val="bg1"/>
                </a:solidFill>
              </a:rPr>
              <a:t>Utilisation de </a:t>
            </a:r>
            <a:r>
              <a:rPr lang="fr-FR" sz="1050" dirty="0" err="1">
                <a:solidFill>
                  <a:schemeClr val="bg1"/>
                </a:solidFill>
              </a:rPr>
              <a:t>tokens</a:t>
            </a:r>
            <a:r>
              <a:rPr lang="fr-FR" sz="1050" dirty="0">
                <a:solidFill>
                  <a:schemeClr val="bg1"/>
                </a:solidFill>
              </a:rPr>
              <a:t> CSRF dans les formulaires pour prévenir les attaques.</a:t>
            </a:r>
            <a:endParaRPr lang="fr-FR" sz="1050" b="1" dirty="0">
              <a:solidFill>
                <a:schemeClr val="bg1"/>
              </a:solidFill>
            </a:endParaRPr>
          </a:p>
          <a:p>
            <a:endParaRPr lang="fr-FR" sz="1050" b="1" dirty="0">
              <a:solidFill>
                <a:schemeClr val="bg1"/>
              </a:solidFill>
            </a:endParaRPr>
          </a:p>
        </p:txBody>
      </p:sp>
      <p:sp>
        <p:nvSpPr>
          <p:cNvPr id="10" name="ZoneTexte 9">
            <a:extLst>
              <a:ext uri="{FF2B5EF4-FFF2-40B4-BE49-F238E27FC236}">
                <a16:creationId xmlns:a16="http://schemas.microsoft.com/office/drawing/2014/main" id="{D73865B1-A7CA-625B-3E0C-324C867948B4}"/>
              </a:ext>
            </a:extLst>
          </p:cNvPr>
          <p:cNvSpPr txBox="1"/>
          <p:nvPr/>
        </p:nvSpPr>
        <p:spPr>
          <a:xfrm>
            <a:off x="4635633" y="1536776"/>
            <a:ext cx="3022469" cy="90024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14313" indent="-214313">
              <a:buFont typeface="Wingdings" panose="05000000000000000000" pitchFamily="2" charset="2"/>
              <a:buChar char="Ø"/>
            </a:pPr>
            <a:r>
              <a:rPr lang="fr-FR" sz="1050" b="1" dirty="0">
                <a:solidFill>
                  <a:schemeClr val="bg1"/>
                </a:solidFill>
              </a:rPr>
              <a:t>Validation des Données Entrantes :</a:t>
            </a:r>
          </a:p>
          <a:p>
            <a:r>
              <a:rPr lang="fr-FR" sz="1050" dirty="0">
                <a:solidFill>
                  <a:schemeClr val="bg1"/>
                </a:solidFill>
              </a:rPr>
              <a:t>	Contraintes de validation (@assert).</a:t>
            </a:r>
          </a:p>
          <a:p>
            <a:r>
              <a:rPr lang="fr-FR" sz="1050" dirty="0">
                <a:solidFill>
                  <a:schemeClr val="bg1"/>
                </a:solidFill>
              </a:rPr>
              <a:t>	Nettoyage des données avec un 	service comme </a:t>
            </a:r>
            <a:r>
              <a:rPr lang="fr-FR" sz="1050" dirty="0" err="1">
                <a:solidFill>
                  <a:schemeClr val="bg1"/>
                </a:solidFill>
              </a:rPr>
              <a:t>HTMLPurifier</a:t>
            </a:r>
            <a:r>
              <a:rPr lang="fr-FR" sz="1050" dirty="0">
                <a:solidFill>
                  <a:schemeClr val="bg1"/>
                </a:solidFill>
              </a:rPr>
              <a:t>.</a:t>
            </a:r>
          </a:p>
        </p:txBody>
      </p:sp>
      <p:sp>
        <p:nvSpPr>
          <p:cNvPr id="3" name="Titre 6">
            <a:extLst>
              <a:ext uri="{FF2B5EF4-FFF2-40B4-BE49-F238E27FC236}">
                <a16:creationId xmlns:a16="http://schemas.microsoft.com/office/drawing/2014/main" id="{08BC9B08-1B80-F912-200B-06E929F029B0}"/>
              </a:ext>
            </a:extLst>
          </p:cNvPr>
          <p:cNvSpPr txBox="1">
            <a:spLocks/>
          </p:cNvSpPr>
          <p:nvPr/>
        </p:nvSpPr>
        <p:spPr>
          <a:xfrm>
            <a:off x="464820" y="231106"/>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Mécanisme de sécurité</a:t>
            </a:r>
            <a:endParaRPr lang="fr-FR" sz="3200" dirty="0">
              <a:solidFill>
                <a:srgbClr val="E2E8B2"/>
              </a:solidFill>
              <a:cs typeface="Arial"/>
              <a:sym typeface="Arial"/>
            </a:endParaRPr>
          </a:p>
        </p:txBody>
      </p:sp>
      <p:pic>
        <p:nvPicPr>
          <p:cNvPr id="11" name="Graphique 10">
            <a:extLst>
              <a:ext uri="{FF2B5EF4-FFF2-40B4-BE49-F238E27FC236}">
                <a16:creationId xmlns:a16="http://schemas.microsoft.com/office/drawing/2014/main" id="{E456D908-9E05-1B76-B6A7-2DA1426D70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765066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316C5A41-7B9E-0404-E0A1-42AA2624D1AF}"/>
            </a:ext>
          </a:extLst>
        </p:cNvPr>
        <p:cNvGrpSpPr/>
        <p:nvPr/>
      </p:nvGrpSpPr>
      <p:grpSpPr>
        <a:xfrm>
          <a:off x="0" y="0"/>
          <a:ext cx="0" cy="0"/>
          <a:chOff x="0" y="0"/>
          <a:chExt cx="0" cy="0"/>
        </a:xfrm>
      </p:grpSpPr>
      <p:pic>
        <p:nvPicPr>
          <p:cNvPr id="5" name="Google Shape;219;p32">
            <a:extLst>
              <a:ext uri="{FF2B5EF4-FFF2-40B4-BE49-F238E27FC236}">
                <a16:creationId xmlns:a16="http://schemas.microsoft.com/office/drawing/2014/main" id="{B6177F88-3A92-55DF-7F90-FBF8E285784D}"/>
              </a:ext>
            </a:extLst>
          </p:cNvPr>
          <p:cNvPicPr preferRelativeResize="0"/>
          <p:nvPr/>
        </p:nvPicPr>
        <p:blipFill>
          <a:blip r:embed="rId3">
            <a:alphaModFix amt="23000"/>
          </a:blip>
          <a:srcRect/>
          <a:stretch/>
        </p:blipFill>
        <p:spPr>
          <a:xfrm>
            <a:off x="1" y="900"/>
            <a:ext cx="5150865" cy="5142600"/>
          </a:xfrm>
          <a:prstGeom prst="rect">
            <a:avLst/>
          </a:prstGeom>
          <a:noFill/>
          <a:ln>
            <a:noFill/>
          </a:ln>
        </p:spPr>
      </p:pic>
      <p:grpSp>
        <p:nvGrpSpPr>
          <p:cNvPr id="446" name="Google Shape;446;p44">
            <a:extLst>
              <a:ext uri="{FF2B5EF4-FFF2-40B4-BE49-F238E27FC236}">
                <a16:creationId xmlns:a16="http://schemas.microsoft.com/office/drawing/2014/main" id="{9F5F8BD4-6704-9423-0E48-196F59B1F6D8}"/>
              </a:ext>
            </a:extLst>
          </p:cNvPr>
          <p:cNvGrpSpPr/>
          <p:nvPr/>
        </p:nvGrpSpPr>
        <p:grpSpPr>
          <a:xfrm rot="-5400000">
            <a:off x="4762773" y="557243"/>
            <a:ext cx="4039103" cy="4287288"/>
            <a:chOff x="0" y="-66675"/>
            <a:chExt cx="461483" cy="513562"/>
          </a:xfrm>
        </p:grpSpPr>
        <p:sp>
          <p:nvSpPr>
            <p:cNvPr id="447" name="Google Shape;447;p44">
              <a:extLst>
                <a:ext uri="{FF2B5EF4-FFF2-40B4-BE49-F238E27FC236}">
                  <a16:creationId xmlns:a16="http://schemas.microsoft.com/office/drawing/2014/main" id="{84A0E0F7-940D-3CDE-2FE6-1413C6317C50}"/>
                </a:ext>
              </a:extLst>
            </p:cNvPr>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8" name="Google Shape;448;p44">
              <a:extLst>
                <a:ext uri="{FF2B5EF4-FFF2-40B4-BE49-F238E27FC236}">
                  <a16:creationId xmlns:a16="http://schemas.microsoft.com/office/drawing/2014/main" id="{0A7EFAC5-691B-0ECE-D38F-8E708D3D41E1}"/>
                </a:ext>
              </a:extLst>
            </p:cNvPr>
            <p:cNvSpPr txBox="1"/>
            <p:nvPr/>
          </p:nvSpPr>
          <p:spPr>
            <a:xfrm>
              <a:off x="0" y="-66675"/>
              <a:ext cx="461483" cy="513562"/>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49" name="Google Shape;449;p44">
            <a:extLst>
              <a:ext uri="{FF2B5EF4-FFF2-40B4-BE49-F238E27FC236}">
                <a16:creationId xmlns:a16="http://schemas.microsoft.com/office/drawing/2014/main" id="{7B4A486A-4D0F-3B7A-A31C-5E8BF237A92A}"/>
              </a:ext>
            </a:extLst>
          </p:cNvPr>
          <p:cNvCxnSpPr>
            <a:cxnSpLocks/>
          </p:cNvCxnSpPr>
          <p:nvPr/>
        </p:nvCxnSpPr>
        <p:spPr>
          <a:xfrm flipH="1">
            <a:off x="3581400" y="2700888"/>
            <a:ext cx="1569466" cy="0"/>
          </a:xfrm>
          <a:prstGeom prst="straightConnector1">
            <a:avLst/>
          </a:prstGeom>
          <a:noFill/>
          <a:ln w="19050" cap="flat" cmpd="sng">
            <a:solidFill>
              <a:srgbClr val="E2E8B2"/>
            </a:solidFill>
            <a:prstDash val="solid"/>
            <a:round/>
            <a:headEnd type="stealth" w="med" len="med"/>
            <a:tailEnd type="none" w="sm" len="sm"/>
          </a:ln>
        </p:spPr>
      </p:cxnSp>
      <p:sp>
        <p:nvSpPr>
          <p:cNvPr id="450" name="Google Shape;450;p44">
            <a:extLst>
              <a:ext uri="{FF2B5EF4-FFF2-40B4-BE49-F238E27FC236}">
                <a16:creationId xmlns:a16="http://schemas.microsoft.com/office/drawing/2014/main" id="{8D47CEBB-A648-417B-0E02-B9BA03E14702}"/>
              </a:ext>
            </a:extLst>
          </p:cNvPr>
          <p:cNvSpPr txBox="1"/>
          <p:nvPr/>
        </p:nvSpPr>
        <p:spPr>
          <a:xfrm>
            <a:off x="487797" y="1956354"/>
            <a:ext cx="3605789" cy="135421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4400" dirty="0">
                <a:solidFill>
                  <a:srgbClr val="E2E8B2"/>
                </a:solidFill>
                <a:latin typeface="Cormorant Garamond" panose="020B0604020202020204" charset="0"/>
                <a:ea typeface="Cormorant Garamond" panose="020B0604020202020204" charset="0"/>
              </a:rPr>
              <a:t>Opération et qualité</a:t>
            </a:r>
          </a:p>
        </p:txBody>
      </p:sp>
      <p:pic>
        <p:nvPicPr>
          <p:cNvPr id="2" name="Graphique 1">
            <a:extLst>
              <a:ext uri="{FF2B5EF4-FFF2-40B4-BE49-F238E27FC236}">
                <a16:creationId xmlns:a16="http://schemas.microsoft.com/office/drawing/2014/main" id="{5043006D-9C32-22F6-F1E8-1420CE8670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8" name="ZoneTexte 7">
            <a:extLst>
              <a:ext uri="{FF2B5EF4-FFF2-40B4-BE49-F238E27FC236}">
                <a16:creationId xmlns:a16="http://schemas.microsoft.com/office/drawing/2014/main" id="{24991497-0030-6B6F-76FA-73340BBC6BDF}"/>
              </a:ext>
            </a:extLst>
          </p:cNvPr>
          <p:cNvSpPr txBox="1"/>
          <p:nvPr/>
        </p:nvSpPr>
        <p:spPr>
          <a:xfrm>
            <a:off x="5362325" y="1865590"/>
            <a:ext cx="3369940" cy="1938992"/>
          </a:xfrm>
          <a:prstGeom prst="rect">
            <a:avLst/>
          </a:prstGeom>
          <a:noFill/>
        </p:spPr>
        <p:txBody>
          <a:bodyPr wrap="square">
            <a:spAutoFit/>
          </a:bodyPr>
          <a:lstStyle/>
          <a:p>
            <a:r>
              <a:rPr lang="fr-FR" sz="1200" b="1" u="sng" dirty="0">
                <a:solidFill>
                  <a:srgbClr val="E2E8B2"/>
                </a:solidFill>
                <a:latin typeface="Cormorant Garamond" panose="020B0604020202020204" charset="0"/>
                <a:ea typeface="Cormorant Garamond" panose="020B0604020202020204" charset="0"/>
              </a:rPr>
              <a:t>Regroupement de donnée </a:t>
            </a:r>
            <a:r>
              <a:rPr lang="fr-FR" sz="1200" dirty="0">
                <a:solidFill>
                  <a:srgbClr val="E2E8B2"/>
                </a:solidFill>
                <a:latin typeface="Cormorant Garamond" panose="020B0604020202020204" charset="0"/>
                <a:ea typeface="Cormorant Garamond" panose="020B0604020202020204" charset="0"/>
              </a:rPr>
              <a:t>(conteneurisation) pour un environnement de développement : </a:t>
            </a:r>
          </a:p>
          <a:p>
            <a:pPr marL="171450" indent="-1714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Docker et autres outils</a:t>
            </a:r>
          </a:p>
          <a:p>
            <a:endParaRPr lang="fr-FR" sz="1200" dirty="0">
              <a:solidFill>
                <a:srgbClr val="E2E8B2"/>
              </a:solidFill>
              <a:latin typeface="Cormorant Garamond" panose="020B0604020202020204" charset="0"/>
              <a:ea typeface="Cormorant Garamond" panose="020B0604020202020204" charset="0"/>
            </a:endParaRPr>
          </a:p>
          <a:p>
            <a:r>
              <a:rPr lang="fr-FR" sz="1200" b="1" u="sng" dirty="0">
                <a:solidFill>
                  <a:srgbClr val="E2E8B2"/>
                </a:solidFill>
                <a:latin typeface="Cormorant Garamond" panose="020B0604020202020204" charset="0"/>
                <a:ea typeface="Cormorant Garamond" panose="020B0604020202020204" charset="0"/>
              </a:rPr>
              <a:t>Conformité et légalité</a:t>
            </a:r>
          </a:p>
          <a:p>
            <a:pPr marL="171450" indent="-1714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Protection des données : conformité avec les régulations (ex. GDPR)</a:t>
            </a:r>
          </a:p>
          <a:p>
            <a:pPr marL="171450" indent="-171450">
              <a:buClr>
                <a:srgbClr val="E2E8B2"/>
              </a:buClr>
              <a:buFont typeface="Arial" panose="020B0604020202020204" pitchFamily="34" charset="0"/>
              <a:buChar char="•"/>
            </a:pPr>
            <a:endParaRPr lang="fr-FR" sz="1200" dirty="0">
              <a:solidFill>
                <a:srgbClr val="E2E8B2"/>
              </a:solidFill>
              <a:latin typeface="Cormorant Garamond" panose="020B0604020202020204" charset="0"/>
              <a:ea typeface="Cormorant Garamond" panose="020B0604020202020204" charset="0"/>
            </a:endParaRPr>
          </a:p>
          <a:p>
            <a:pPr>
              <a:buClr>
                <a:srgbClr val="E2E8B2"/>
              </a:buClr>
            </a:pPr>
            <a:r>
              <a:rPr lang="fr-FR" sz="1200" b="1" u="sng" dirty="0">
                <a:solidFill>
                  <a:srgbClr val="E2E8B2"/>
                </a:solidFill>
                <a:latin typeface="Cormorant Garamond" panose="020B0604020202020204" charset="0"/>
                <a:ea typeface="Cormorant Garamond" panose="020B0604020202020204" charset="0"/>
              </a:rPr>
              <a:t>Accessibilité</a:t>
            </a:r>
            <a:r>
              <a:rPr lang="fr-FR" sz="1200" dirty="0">
                <a:solidFill>
                  <a:srgbClr val="E2E8B2"/>
                </a:solidFill>
                <a:latin typeface="Cormorant Garamond" panose="020B0604020202020204" charset="0"/>
                <a:ea typeface="Cormorant Garamond" panose="020B0604020202020204" charset="0"/>
              </a:rPr>
              <a:t> : </a:t>
            </a:r>
          </a:p>
          <a:p>
            <a:pPr marL="171450" indent="-1714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normes et implémentation pour l'inclusion</a:t>
            </a:r>
          </a:p>
        </p:txBody>
      </p:sp>
    </p:spTree>
    <p:extLst>
      <p:ext uri="{BB962C8B-B14F-4D97-AF65-F5344CB8AC3E}">
        <p14:creationId xmlns:p14="http://schemas.microsoft.com/office/powerpoint/2010/main" val="20272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43"/>
          <p:cNvPicPr preferRelativeResize="0"/>
          <p:nvPr/>
        </p:nvPicPr>
        <p:blipFill rotWithShape="1">
          <a:blip r:embed="rId3">
            <a:alphaModFix/>
          </a:blip>
          <a:srcRect t="2155" b="1607"/>
          <a:stretch/>
        </p:blipFill>
        <p:spPr>
          <a:xfrm>
            <a:off x="0" y="0"/>
            <a:ext cx="9144003" cy="5143500"/>
          </a:xfrm>
          <a:prstGeom prst="rect">
            <a:avLst/>
          </a:prstGeom>
          <a:noFill/>
          <a:ln>
            <a:noFill/>
          </a:ln>
        </p:spPr>
      </p:pic>
      <p:grpSp>
        <p:nvGrpSpPr>
          <p:cNvPr id="420" name="Google Shape;420;p43"/>
          <p:cNvGrpSpPr/>
          <p:nvPr/>
        </p:nvGrpSpPr>
        <p:grpSpPr>
          <a:xfrm>
            <a:off x="4409522" y="712840"/>
            <a:ext cx="1111519" cy="1111519"/>
            <a:chOff x="0" y="0"/>
            <a:chExt cx="812800" cy="812800"/>
          </a:xfrm>
        </p:grpSpPr>
        <p:sp>
          <p:nvSpPr>
            <p:cNvPr id="421" name="Google Shape;421;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chemeClr val="accent1"/>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2" name="Google Shape;422;p43"/>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3" name="Google Shape;423;p43"/>
          <p:cNvGrpSpPr/>
          <p:nvPr/>
        </p:nvGrpSpPr>
        <p:grpSpPr>
          <a:xfrm>
            <a:off x="4409522" y="2104816"/>
            <a:ext cx="1111519" cy="1111519"/>
            <a:chOff x="0" y="0"/>
            <a:chExt cx="812800" cy="812800"/>
          </a:xfrm>
        </p:grpSpPr>
        <p:sp>
          <p:nvSpPr>
            <p:cNvPr id="424" name="Google Shape;424;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DAB598"/>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
          <p:nvSpPr>
            <p:cNvPr id="425" name="Google Shape;425;p43"/>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6" name="Google Shape;426;p43"/>
          <p:cNvGrpSpPr/>
          <p:nvPr/>
        </p:nvGrpSpPr>
        <p:grpSpPr>
          <a:xfrm>
            <a:off x="4409522" y="3497322"/>
            <a:ext cx="1111519" cy="1111519"/>
            <a:chOff x="0" y="0"/>
            <a:chExt cx="812800" cy="812800"/>
          </a:xfrm>
        </p:grpSpPr>
        <p:sp>
          <p:nvSpPr>
            <p:cNvPr id="427" name="Google Shape;427;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DAB598"/>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8" name="Google Shape;428;p43"/>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429" name="Google Shape;429;p43"/>
          <p:cNvSpPr txBox="1"/>
          <p:nvPr/>
        </p:nvSpPr>
        <p:spPr>
          <a:xfrm>
            <a:off x="514350" y="4034032"/>
            <a:ext cx="299070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fr-FR" sz="1600" dirty="0" err="1">
                <a:solidFill>
                  <a:srgbClr val="E2E8B2"/>
                </a:solidFill>
                <a:latin typeface="Cormorant Garamond" panose="020B0604020202020204" charset="0"/>
                <a:ea typeface="Cormorant Garamond" panose="020B0604020202020204" charset="0"/>
              </a:rPr>
              <a:t>Rapidité</a:t>
            </a:r>
            <a:r>
              <a:rPr lang="en-US" altLang="fr-FR" sz="1600" dirty="0">
                <a:solidFill>
                  <a:srgbClr val="E2E8B2"/>
                </a:solidFill>
                <a:latin typeface="Cormorant Garamond" panose="020B0604020202020204" charset="0"/>
                <a:ea typeface="Cormorant Garamond" panose="020B0604020202020204" charset="0"/>
              </a:rPr>
              <a:t>, isolation, </a:t>
            </a:r>
            <a:r>
              <a:rPr lang="en-US" altLang="fr-FR" sz="1600" dirty="0" err="1">
                <a:solidFill>
                  <a:srgbClr val="E2E8B2"/>
                </a:solidFill>
                <a:latin typeface="Cormorant Garamond" panose="020B0604020202020204" charset="0"/>
                <a:ea typeface="Cormorant Garamond" panose="020B0604020202020204" charset="0"/>
              </a:rPr>
              <a:t>reproductibilité</a:t>
            </a:r>
            <a:endParaRPr sz="1500" b="0" i="0" u="none" strike="noStrike" cap="none" dirty="0">
              <a:solidFill>
                <a:srgbClr val="FFFFFF"/>
              </a:solidFill>
              <a:latin typeface="Barlow SemiBold"/>
              <a:ea typeface="Barlow SemiBold"/>
              <a:cs typeface="Barlow SemiBold"/>
              <a:sym typeface="Barlow SemiBold"/>
            </a:endParaRPr>
          </a:p>
        </p:txBody>
      </p:sp>
      <p:sp>
        <p:nvSpPr>
          <p:cNvPr id="430" name="Google Shape;430;p43"/>
          <p:cNvSpPr txBox="1"/>
          <p:nvPr/>
        </p:nvSpPr>
        <p:spPr>
          <a:xfrm>
            <a:off x="514350" y="3416843"/>
            <a:ext cx="3059359" cy="6924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Avantages : </a:t>
            </a:r>
            <a:endParaRPr sz="700" dirty="0"/>
          </a:p>
        </p:txBody>
      </p:sp>
      <p:sp>
        <p:nvSpPr>
          <p:cNvPr id="431" name="Google Shape;431;p43"/>
          <p:cNvSpPr txBox="1"/>
          <p:nvPr/>
        </p:nvSpPr>
        <p:spPr>
          <a:xfrm>
            <a:off x="5699276" y="1051873"/>
            <a:ext cx="3109444" cy="495007"/>
          </a:xfrm>
          <a:prstGeom prst="rect">
            <a:avLst/>
          </a:prstGeom>
          <a:noFill/>
          <a:ln>
            <a:noFill/>
          </a:ln>
        </p:spPr>
        <p:txBody>
          <a:bodyPr spcFirstLastPara="1" wrap="square" lIns="0" tIns="0" rIns="0" bIns="0" anchor="t" anchorCtr="0">
            <a:spAutoFit/>
          </a:bodyPr>
          <a:lstStyle/>
          <a:p>
            <a:pPr marL="42863" defTabSz="685800" fontAlgn="base">
              <a:spcBef>
                <a:spcPct val="0"/>
              </a:spcBef>
              <a:spcAft>
                <a:spcPts val="450"/>
              </a:spcAft>
              <a:buClrTx/>
            </a:pPr>
            <a:r>
              <a:rPr lang="en-US" altLang="fr-FR" dirty="0">
                <a:solidFill>
                  <a:srgbClr val="E2E8B2"/>
                </a:solidFill>
                <a:latin typeface="Cormorant Garamond" panose="020B0604020202020204" charset="0"/>
                <a:ea typeface="Cormorant Garamond" panose="020B0604020202020204" charset="0"/>
              </a:rPr>
              <a:t>Docker </a:t>
            </a:r>
            <a:r>
              <a:rPr lang="en-US" altLang="fr-FR" dirty="0" err="1">
                <a:solidFill>
                  <a:srgbClr val="E2E8B2"/>
                </a:solidFill>
                <a:latin typeface="Cormorant Garamond" panose="020B0604020202020204" charset="0"/>
                <a:ea typeface="Cormorant Garamond" panose="020B0604020202020204" charset="0"/>
              </a:rPr>
              <a:t>est</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une</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plateforme</a:t>
            </a:r>
            <a:r>
              <a:rPr lang="en-US" altLang="fr-FR" dirty="0">
                <a:solidFill>
                  <a:srgbClr val="E2E8B2"/>
                </a:solidFill>
                <a:latin typeface="Cormorant Garamond" panose="020B0604020202020204" charset="0"/>
                <a:ea typeface="Cormorant Garamond" panose="020B0604020202020204" charset="0"/>
              </a:rPr>
              <a:t> de </a:t>
            </a:r>
            <a:r>
              <a:rPr lang="en-US" altLang="fr-FR" dirty="0" err="1">
                <a:solidFill>
                  <a:srgbClr val="E2E8B2"/>
                </a:solidFill>
                <a:latin typeface="Cormorant Garamond" panose="020B0604020202020204" charset="0"/>
                <a:ea typeface="Cormorant Garamond" panose="020B0604020202020204" charset="0"/>
              </a:rPr>
              <a:t>virtualisation</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légère</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basée</a:t>
            </a:r>
            <a:r>
              <a:rPr lang="en-US" altLang="fr-FR" dirty="0">
                <a:solidFill>
                  <a:srgbClr val="E2E8B2"/>
                </a:solidFill>
                <a:latin typeface="Cormorant Garamond" panose="020B0604020202020204" charset="0"/>
                <a:ea typeface="Cormorant Garamond" panose="020B0604020202020204" charset="0"/>
              </a:rPr>
              <a:t> sur des </a:t>
            </a:r>
            <a:r>
              <a:rPr lang="en-US" altLang="fr-FR" dirty="0" err="1">
                <a:solidFill>
                  <a:srgbClr val="E2E8B2"/>
                </a:solidFill>
                <a:latin typeface="Cormorant Garamond" panose="020B0604020202020204" charset="0"/>
                <a:ea typeface="Cormorant Garamond" panose="020B0604020202020204" charset="0"/>
              </a:rPr>
              <a:t>conteneurs</a:t>
            </a:r>
            <a:endParaRPr lang="en-US" altLang="fr-FR" dirty="0">
              <a:solidFill>
                <a:srgbClr val="E2E8B2"/>
              </a:solidFill>
              <a:latin typeface="Cormorant Garamond" panose="020B0604020202020204" charset="0"/>
              <a:ea typeface="Cormorant Garamond" panose="020B0604020202020204" charset="0"/>
            </a:endParaRPr>
          </a:p>
        </p:txBody>
      </p:sp>
      <p:sp>
        <p:nvSpPr>
          <p:cNvPr id="433" name="Google Shape;433;p43"/>
          <p:cNvSpPr txBox="1"/>
          <p:nvPr/>
        </p:nvSpPr>
        <p:spPr>
          <a:xfrm>
            <a:off x="5699276" y="2424539"/>
            <a:ext cx="2930400" cy="710451"/>
          </a:xfrm>
          <a:prstGeom prst="rect">
            <a:avLst/>
          </a:prstGeom>
          <a:noFill/>
          <a:ln>
            <a:noFill/>
          </a:ln>
        </p:spPr>
        <p:txBody>
          <a:bodyPr spcFirstLastPara="1" wrap="square" lIns="0" tIns="0" rIns="0" bIns="0" anchor="t" anchorCtr="0">
            <a:spAutoFit/>
          </a:bodyPr>
          <a:lstStyle/>
          <a:p>
            <a:pPr marL="42863" defTabSz="685800" fontAlgn="base">
              <a:spcBef>
                <a:spcPct val="0"/>
              </a:spcBef>
              <a:spcAft>
                <a:spcPts val="450"/>
              </a:spcAft>
              <a:buClrTx/>
            </a:pPr>
            <a:r>
              <a:rPr lang="en-US" altLang="fr-FR" dirty="0" err="1">
                <a:solidFill>
                  <a:srgbClr val="E2E8B2"/>
                </a:solidFill>
                <a:latin typeface="Cormorant Garamond" panose="020B0604020202020204" charset="0"/>
                <a:ea typeface="Cormorant Garamond" panose="020B0604020202020204" charset="0"/>
              </a:rPr>
              <a:t>Permet</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d'emballer</a:t>
            </a:r>
            <a:r>
              <a:rPr lang="en-US" altLang="fr-FR" dirty="0">
                <a:solidFill>
                  <a:srgbClr val="E2E8B2"/>
                </a:solidFill>
                <a:latin typeface="Cormorant Garamond" panose="020B0604020202020204" charset="0"/>
                <a:ea typeface="Cormorant Garamond" panose="020B0604020202020204" charset="0"/>
              </a:rPr>
              <a:t> des applications et </a:t>
            </a:r>
            <a:r>
              <a:rPr lang="en-US" altLang="fr-FR" dirty="0" err="1">
                <a:solidFill>
                  <a:srgbClr val="E2E8B2"/>
                </a:solidFill>
                <a:latin typeface="Cormorant Garamond" panose="020B0604020202020204" charset="0"/>
                <a:ea typeface="Cormorant Garamond" panose="020B0604020202020204" charset="0"/>
              </a:rPr>
              <a:t>leurs</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dépendances</a:t>
            </a:r>
            <a:r>
              <a:rPr lang="en-US" altLang="fr-FR" dirty="0">
                <a:solidFill>
                  <a:srgbClr val="E2E8B2"/>
                </a:solidFill>
                <a:latin typeface="Cormorant Garamond" panose="020B0604020202020204" charset="0"/>
                <a:ea typeface="Cormorant Garamond" panose="020B0604020202020204" charset="0"/>
              </a:rPr>
              <a:t> dans des </a:t>
            </a:r>
            <a:r>
              <a:rPr lang="en-US" altLang="fr-FR" dirty="0" err="1">
                <a:solidFill>
                  <a:srgbClr val="E2E8B2"/>
                </a:solidFill>
                <a:latin typeface="Cormorant Garamond" panose="020B0604020202020204" charset="0"/>
                <a:ea typeface="Cormorant Garamond" panose="020B0604020202020204" charset="0"/>
              </a:rPr>
              <a:t>conteneurs</a:t>
            </a:r>
            <a:r>
              <a:rPr lang="en-US" altLang="fr-FR" dirty="0">
                <a:solidFill>
                  <a:srgbClr val="E2E8B2"/>
                </a:solidFill>
                <a:latin typeface="Cormorant Garamond" panose="020B0604020202020204" charset="0"/>
                <a:ea typeface="Cormorant Garamond" panose="020B0604020202020204" charset="0"/>
              </a:rPr>
              <a:t> pour </a:t>
            </a:r>
            <a:r>
              <a:rPr lang="en-US" altLang="fr-FR" dirty="0" err="1">
                <a:solidFill>
                  <a:srgbClr val="E2E8B2"/>
                </a:solidFill>
                <a:latin typeface="Cormorant Garamond" panose="020B0604020202020204" charset="0"/>
                <a:ea typeface="Cormorant Garamond" panose="020B0604020202020204" charset="0"/>
              </a:rPr>
              <a:t>une</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exécution</a:t>
            </a:r>
            <a:r>
              <a:rPr lang="en-US" altLang="fr-FR" dirty="0">
                <a:solidFill>
                  <a:srgbClr val="E2E8B2"/>
                </a:solidFill>
                <a:latin typeface="Cormorant Garamond" panose="020B0604020202020204" charset="0"/>
                <a:ea typeface="Cormorant Garamond" panose="020B0604020202020204" charset="0"/>
              </a:rPr>
              <a:t> portable</a:t>
            </a:r>
          </a:p>
        </p:txBody>
      </p:sp>
      <p:pic>
        <p:nvPicPr>
          <p:cNvPr id="3" name="Image 2" descr="Une image contenant doigt, personne, main, tenue&#10;&#10;Description générée automatiquement">
            <a:extLst>
              <a:ext uri="{FF2B5EF4-FFF2-40B4-BE49-F238E27FC236}">
                <a16:creationId xmlns:a16="http://schemas.microsoft.com/office/drawing/2014/main" id="{2415A1AA-F483-BE1A-D97D-C5D7DAF0B6A1}"/>
              </a:ext>
            </a:extLst>
          </p:cNvPr>
          <p:cNvPicPr>
            <a:picLocks noChangeAspect="1"/>
          </p:cNvPicPr>
          <p:nvPr/>
        </p:nvPicPr>
        <p:blipFill>
          <a:blip r:embed="rId4"/>
          <a:stretch>
            <a:fillRect/>
          </a:stretch>
        </p:blipFill>
        <p:spPr>
          <a:xfrm>
            <a:off x="-1" y="8108"/>
            <a:ext cx="4046826" cy="2718961"/>
          </a:xfrm>
          <a:prstGeom prst="rect">
            <a:avLst/>
          </a:prstGeom>
        </p:spPr>
      </p:pic>
      <p:sp>
        <p:nvSpPr>
          <p:cNvPr id="5" name="ZoneTexte 4">
            <a:extLst>
              <a:ext uri="{FF2B5EF4-FFF2-40B4-BE49-F238E27FC236}">
                <a16:creationId xmlns:a16="http://schemas.microsoft.com/office/drawing/2014/main" id="{8B18D675-9CF3-4839-7FC1-61207DDEF955}"/>
              </a:ext>
            </a:extLst>
          </p:cNvPr>
          <p:cNvSpPr txBox="1"/>
          <p:nvPr/>
        </p:nvSpPr>
        <p:spPr>
          <a:xfrm>
            <a:off x="5610160" y="3830017"/>
            <a:ext cx="3305240" cy="738664"/>
          </a:xfrm>
          <a:prstGeom prst="rect">
            <a:avLst/>
          </a:prstGeom>
          <a:noFill/>
        </p:spPr>
        <p:txBody>
          <a:bodyPr wrap="square">
            <a:spAutoFit/>
          </a:bodyPr>
          <a:lstStyle/>
          <a:p>
            <a:pPr marL="42863" defTabSz="685800" fontAlgn="base">
              <a:spcBef>
                <a:spcPct val="0"/>
              </a:spcBef>
              <a:spcAft>
                <a:spcPts val="450"/>
              </a:spcAft>
              <a:buClrTx/>
            </a:pPr>
            <a:r>
              <a:rPr lang="en-US" altLang="fr-FR" sz="1400" dirty="0" err="1">
                <a:solidFill>
                  <a:srgbClr val="E2E8B2"/>
                </a:solidFill>
                <a:latin typeface="Cormorant Garamond" panose="020B0604020202020204" charset="0"/>
                <a:ea typeface="Cormorant Garamond" panose="020B0604020202020204" charset="0"/>
              </a:rPr>
              <a:t>Principalement</a:t>
            </a:r>
            <a:r>
              <a:rPr lang="en-US" altLang="fr-FR" sz="1400" dirty="0">
                <a:solidFill>
                  <a:srgbClr val="E2E8B2"/>
                </a:solidFill>
                <a:latin typeface="Cormorant Garamond" panose="020B0604020202020204" charset="0"/>
                <a:ea typeface="Cormorant Garamond" panose="020B0604020202020204" charset="0"/>
              </a:rPr>
              <a:t> </a:t>
            </a:r>
            <a:r>
              <a:rPr lang="en-US" altLang="fr-FR" sz="1400" dirty="0" err="1">
                <a:solidFill>
                  <a:srgbClr val="E2E8B2"/>
                </a:solidFill>
                <a:latin typeface="Cormorant Garamond" panose="020B0604020202020204" charset="0"/>
                <a:ea typeface="Cormorant Garamond" panose="020B0604020202020204" charset="0"/>
              </a:rPr>
              <a:t>utilisé</a:t>
            </a:r>
            <a:r>
              <a:rPr lang="en-US" altLang="fr-FR" sz="1400" dirty="0">
                <a:solidFill>
                  <a:srgbClr val="E2E8B2"/>
                </a:solidFill>
                <a:latin typeface="Cormorant Garamond" panose="020B0604020202020204" charset="0"/>
                <a:ea typeface="Cormorant Garamond" panose="020B0604020202020204" charset="0"/>
              </a:rPr>
              <a:t> pour le </a:t>
            </a:r>
            <a:r>
              <a:rPr lang="en-US" altLang="fr-FR" sz="1400" dirty="0" err="1">
                <a:solidFill>
                  <a:srgbClr val="E2E8B2"/>
                </a:solidFill>
                <a:latin typeface="Cormorant Garamond" panose="020B0604020202020204" charset="0"/>
                <a:ea typeface="Cormorant Garamond" panose="020B0604020202020204" charset="0"/>
              </a:rPr>
              <a:t>développement</a:t>
            </a:r>
            <a:r>
              <a:rPr lang="en-US" altLang="fr-FR" sz="1400" dirty="0">
                <a:solidFill>
                  <a:srgbClr val="E2E8B2"/>
                </a:solidFill>
                <a:latin typeface="Cormorant Garamond" panose="020B0604020202020204" charset="0"/>
                <a:ea typeface="Cormorant Garamond" panose="020B0604020202020204" charset="0"/>
              </a:rPr>
              <a:t>, les tests et la mise </a:t>
            </a:r>
            <a:r>
              <a:rPr lang="en-US" altLang="fr-FR" sz="1400" dirty="0" err="1">
                <a:solidFill>
                  <a:srgbClr val="E2E8B2"/>
                </a:solidFill>
                <a:latin typeface="Cormorant Garamond" panose="020B0604020202020204" charset="0"/>
                <a:ea typeface="Cormorant Garamond" panose="020B0604020202020204" charset="0"/>
              </a:rPr>
              <a:t>en</a:t>
            </a:r>
            <a:r>
              <a:rPr lang="en-US" altLang="fr-FR" sz="1400" dirty="0">
                <a:solidFill>
                  <a:srgbClr val="E2E8B2"/>
                </a:solidFill>
                <a:latin typeface="Cormorant Garamond" panose="020B0604020202020204" charset="0"/>
                <a:ea typeface="Cormorant Garamond" panose="020B0604020202020204" charset="0"/>
              </a:rPr>
              <a:t> production</a:t>
            </a:r>
          </a:p>
        </p:txBody>
      </p:sp>
      <p:grpSp>
        <p:nvGrpSpPr>
          <p:cNvPr id="6" name="Google Shape;2959;p69">
            <a:extLst>
              <a:ext uri="{FF2B5EF4-FFF2-40B4-BE49-F238E27FC236}">
                <a16:creationId xmlns:a16="http://schemas.microsoft.com/office/drawing/2014/main" id="{A056B9BB-512B-83BD-A1AF-BA18AD2FCA0C}"/>
              </a:ext>
            </a:extLst>
          </p:cNvPr>
          <p:cNvGrpSpPr/>
          <p:nvPr/>
        </p:nvGrpSpPr>
        <p:grpSpPr>
          <a:xfrm>
            <a:off x="4650272" y="956875"/>
            <a:ext cx="641966" cy="641633"/>
            <a:chOff x="6461650" y="1555725"/>
            <a:chExt cx="626675" cy="626350"/>
          </a:xfrm>
          <a:solidFill>
            <a:srgbClr val="E2E8B2"/>
          </a:solidFill>
        </p:grpSpPr>
        <p:sp>
          <p:nvSpPr>
            <p:cNvPr id="7" name="Google Shape;2960;p69">
              <a:extLst>
                <a:ext uri="{FF2B5EF4-FFF2-40B4-BE49-F238E27FC236}">
                  <a16:creationId xmlns:a16="http://schemas.microsoft.com/office/drawing/2014/main" id="{D7D2526D-DDA2-C7F7-7DB8-EC4974D3AA1E}"/>
                </a:ext>
              </a:extLst>
            </p:cNvPr>
            <p:cNvSpPr/>
            <p:nvPr/>
          </p:nvSpPr>
          <p:spPr>
            <a:xfrm>
              <a:off x="6522475" y="1812250"/>
              <a:ext cx="103325" cy="114475"/>
            </a:xfrm>
            <a:custGeom>
              <a:avLst/>
              <a:gdLst/>
              <a:ahLst/>
              <a:cxnLst/>
              <a:rect l="l" t="t" r="r" b="b"/>
              <a:pathLst>
                <a:path w="4133" h="4579" extrusionOk="0">
                  <a:moveTo>
                    <a:pt x="736" y="992"/>
                  </a:moveTo>
                  <a:cubicBezTo>
                    <a:pt x="3030" y="2272"/>
                    <a:pt x="3030" y="2272"/>
                    <a:pt x="3030" y="2272"/>
                  </a:cubicBezTo>
                  <a:cubicBezTo>
                    <a:pt x="736" y="3578"/>
                    <a:pt x="736" y="3578"/>
                    <a:pt x="736" y="3578"/>
                  </a:cubicBezTo>
                  <a:lnTo>
                    <a:pt x="736" y="992"/>
                  </a:lnTo>
                  <a:close/>
                  <a:moveTo>
                    <a:pt x="381" y="0"/>
                  </a:moveTo>
                  <a:cubicBezTo>
                    <a:pt x="311" y="0"/>
                    <a:pt x="241" y="20"/>
                    <a:pt x="178" y="55"/>
                  </a:cubicBezTo>
                  <a:cubicBezTo>
                    <a:pt x="64" y="118"/>
                    <a:pt x="1" y="232"/>
                    <a:pt x="1" y="371"/>
                  </a:cubicBezTo>
                  <a:cubicBezTo>
                    <a:pt x="1" y="4211"/>
                    <a:pt x="1" y="4211"/>
                    <a:pt x="1" y="4211"/>
                  </a:cubicBezTo>
                  <a:cubicBezTo>
                    <a:pt x="1" y="4338"/>
                    <a:pt x="64" y="4465"/>
                    <a:pt x="178" y="4528"/>
                  </a:cubicBezTo>
                  <a:cubicBezTo>
                    <a:pt x="242" y="4553"/>
                    <a:pt x="305" y="4579"/>
                    <a:pt x="368" y="4579"/>
                  </a:cubicBezTo>
                  <a:cubicBezTo>
                    <a:pt x="432" y="4579"/>
                    <a:pt x="495" y="4566"/>
                    <a:pt x="546" y="4528"/>
                  </a:cubicBezTo>
                  <a:cubicBezTo>
                    <a:pt x="3955" y="2576"/>
                    <a:pt x="3955" y="2576"/>
                    <a:pt x="3955" y="2576"/>
                  </a:cubicBezTo>
                  <a:cubicBezTo>
                    <a:pt x="4069" y="2513"/>
                    <a:pt x="4132" y="2399"/>
                    <a:pt x="4132" y="2260"/>
                  </a:cubicBezTo>
                  <a:cubicBezTo>
                    <a:pt x="4132" y="2133"/>
                    <a:pt x="4069" y="2006"/>
                    <a:pt x="3955" y="1943"/>
                  </a:cubicBezTo>
                  <a:cubicBezTo>
                    <a:pt x="546" y="42"/>
                    <a:pt x="546" y="42"/>
                    <a:pt x="546" y="42"/>
                  </a:cubicBezTo>
                  <a:cubicBezTo>
                    <a:pt x="494" y="13"/>
                    <a:pt x="438" y="0"/>
                    <a:pt x="3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61;p69">
              <a:extLst>
                <a:ext uri="{FF2B5EF4-FFF2-40B4-BE49-F238E27FC236}">
                  <a16:creationId xmlns:a16="http://schemas.microsoft.com/office/drawing/2014/main" id="{79AC828C-9B24-3896-022F-23FCDB33B592}"/>
                </a:ext>
              </a:extLst>
            </p:cNvPr>
            <p:cNvSpPr/>
            <p:nvPr/>
          </p:nvSpPr>
          <p:spPr>
            <a:xfrm>
              <a:off x="6865500" y="1656475"/>
              <a:ext cx="90150" cy="80475"/>
            </a:xfrm>
            <a:custGeom>
              <a:avLst/>
              <a:gdLst/>
              <a:ahLst/>
              <a:cxnLst/>
              <a:rect l="l" t="t" r="r" b="b"/>
              <a:pathLst>
                <a:path w="3606" h="3219" extrusionOk="0">
                  <a:moveTo>
                    <a:pt x="3232" y="1"/>
                  </a:moveTo>
                  <a:cubicBezTo>
                    <a:pt x="3121" y="1"/>
                    <a:pt x="3012" y="54"/>
                    <a:pt x="2944" y="152"/>
                  </a:cubicBezTo>
                  <a:cubicBezTo>
                    <a:pt x="1436" y="2281"/>
                    <a:pt x="1436" y="2281"/>
                    <a:pt x="1436" y="2281"/>
                  </a:cubicBezTo>
                  <a:lnTo>
                    <a:pt x="625" y="1470"/>
                  </a:lnTo>
                  <a:cubicBezTo>
                    <a:pt x="555" y="1400"/>
                    <a:pt x="463" y="1366"/>
                    <a:pt x="370" y="1366"/>
                  </a:cubicBezTo>
                  <a:cubicBezTo>
                    <a:pt x="276" y="1366"/>
                    <a:pt x="181" y="1400"/>
                    <a:pt x="105" y="1470"/>
                  </a:cubicBezTo>
                  <a:cubicBezTo>
                    <a:pt x="-34" y="1622"/>
                    <a:pt x="-34" y="1850"/>
                    <a:pt x="105" y="1990"/>
                  </a:cubicBezTo>
                  <a:cubicBezTo>
                    <a:pt x="1233" y="3105"/>
                    <a:pt x="1233" y="3105"/>
                    <a:pt x="1233" y="3105"/>
                  </a:cubicBezTo>
                  <a:cubicBezTo>
                    <a:pt x="1297" y="3181"/>
                    <a:pt x="1385" y="3219"/>
                    <a:pt x="1487" y="3219"/>
                  </a:cubicBezTo>
                  <a:lnTo>
                    <a:pt x="1512" y="3219"/>
                  </a:lnTo>
                  <a:cubicBezTo>
                    <a:pt x="1626" y="3206"/>
                    <a:pt x="1727" y="3143"/>
                    <a:pt x="1791" y="3067"/>
                  </a:cubicBezTo>
                  <a:cubicBezTo>
                    <a:pt x="3540" y="583"/>
                    <a:pt x="3540" y="583"/>
                    <a:pt x="3540" y="583"/>
                  </a:cubicBezTo>
                  <a:cubicBezTo>
                    <a:pt x="3654" y="418"/>
                    <a:pt x="3616" y="190"/>
                    <a:pt x="3451" y="76"/>
                  </a:cubicBezTo>
                  <a:cubicBezTo>
                    <a:pt x="3384" y="25"/>
                    <a:pt x="3308" y="1"/>
                    <a:pt x="32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2;p69">
              <a:extLst>
                <a:ext uri="{FF2B5EF4-FFF2-40B4-BE49-F238E27FC236}">
                  <a16:creationId xmlns:a16="http://schemas.microsoft.com/office/drawing/2014/main" id="{0EB3FF79-5FA2-064B-8D13-EA674C33AF6E}"/>
                </a:ext>
              </a:extLst>
            </p:cNvPr>
            <p:cNvSpPr/>
            <p:nvPr/>
          </p:nvSpPr>
          <p:spPr>
            <a:xfrm>
              <a:off x="6870350" y="2000750"/>
              <a:ext cx="80250" cy="80275"/>
            </a:xfrm>
            <a:custGeom>
              <a:avLst/>
              <a:gdLst/>
              <a:ahLst/>
              <a:cxnLst/>
              <a:rect l="l" t="t" r="r" b="b"/>
              <a:pathLst>
                <a:path w="3210" h="3211" extrusionOk="0">
                  <a:moveTo>
                    <a:pt x="368" y="1"/>
                  </a:moveTo>
                  <a:cubicBezTo>
                    <a:pt x="276" y="1"/>
                    <a:pt x="184" y="36"/>
                    <a:pt x="114" y="105"/>
                  </a:cubicBezTo>
                  <a:cubicBezTo>
                    <a:pt x="-38" y="257"/>
                    <a:pt x="-38" y="486"/>
                    <a:pt x="114" y="625"/>
                  </a:cubicBezTo>
                  <a:cubicBezTo>
                    <a:pt x="1090" y="1613"/>
                    <a:pt x="1090" y="1613"/>
                    <a:pt x="1090" y="1613"/>
                  </a:cubicBezTo>
                  <a:cubicBezTo>
                    <a:pt x="114" y="2589"/>
                    <a:pt x="114" y="2589"/>
                    <a:pt x="114" y="2589"/>
                  </a:cubicBezTo>
                  <a:cubicBezTo>
                    <a:pt x="-38" y="2741"/>
                    <a:pt x="-38" y="2969"/>
                    <a:pt x="114" y="3109"/>
                  </a:cubicBezTo>
                  <a:cubicBezTo>
                    <a:pt x="178" y="3185"/>
                    <a:pt x="279" y="3210"/>
                    <a:pt x="368" y="3210"/>
                  </a:cubicBezTo>
                  <a:cubicBezTo>
                    <a:pt x="456" y="3210"/>
                    <a:pt x="558" y="3185"/>
                    <a:pt x="621" y="3109"/>
                  </a:cubicBezTo>
                  <a:cubicBezTo>
                    <a:pt x="1610" y="2120"/>
                    <a:pt x="1610" y="2120"/>
                    <a:pt x="1610" y="2120"/>
                  </a:cubicBezTo>
                  <a:cubicBezTo>
                    <a:pt x="2598" y="3109"/>
                    <a:pt x="2598" y="3109"/>
                    <a:pt x="2598" y="3109"/>
                  </a:cubicBezTo>
                  <a:cubicBezTo>
                    <a:pt x="2661" y="3185"/>
                    <a:pt x="2763" y="3210"/>
                    <a:pt x="2851" y="3210"/>
                  </a:cubicBezTo>
                  <a:cubicBezTo>
                    <a:pt x="2940" y="3210"/>
                    <a:pt x="3041" y="3185"/>
                    <a:pt x="3105" y="3109"/>
                  </a:cubicBezTo>
                  <a:cubicBezTo>
                    <a:pt x="3244" y="2969"/>
                    <a:pt x="3244" y="2741"/>
                    <a:pt x="3105" y="2589"/>
                  </a:cubicBezTo>
                  <a:cubicBezTo>
                    <a:pt x="2129" y="1613"/>
                    <a:pt x="2129" y="1613"/>
                    <a:pt x="2129" y="1613"/>
                  </a:cubicBezTo>
                  <a:cubicBezTo>
                    <a:pt x="3105" y="625"/>
                    <a:pt x="3105" y="625"/>
                    <a:pt x="3105" y="625"/>
                  </a:cubicBezTo>
                  <a:cubicBezTo>
                    <a:pt x="3244" y="486"/>
                    <a:pt x="3244" y="257"/>
                    <a:pt x="3105" y="105"/>
                  </a:cubicBezTo>
                  <a:cubicBezTo>
                    <a:pt x="3035" y="36"/>
                    <a:pt x="2943" y="1"/>
                    <a:pt x="2851" y="1"/>
                  </a:cubicBezTo>
                  <a:cubicBezTo>
                    <a:pt x="2760" y="1"/>
                    <a:pt x="2668" y="36"/>
                    <a:pt x="2598" y="105"/>
                  </a:cubicBezTo>
                  <a:cubicBezTo>
                    <a:pt x="1610" y="1094"/>
                    <a:pt x="1610" y="1094"/>
                    <a:pt x="1610" y="1094"/>
                  </a:cubicBezTo>
                  <a:cubicBezTo>
                    <a:pt x="621" y="105"/>
                    <a:pt x="621" y="105"/>
                    <a:pt x="621" y="105"/>
                  </a:cubicBezTo>
                  <a:cubicBezTo>
                    <a:pt x="551" y="36"/>
                    <a:pt x="459" y="1"/>
                    <a:pt x="3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63;p69">
              <a:extLst>
                <a:ext uri="{FF2B5EF4-FFF2-40B4-BE49-F238E27FC236}">
                  <a16:creationId xmlns:a16="http://schemas.microsoft.com/office/drawing/2014/main" id="{D85AB179-F81F-3286-AC86-06D8B727315B}"/>
                </a:ext>
              </a:extLst>
            </p:cNvPr>
            <p:cNvSpPr/>
            <p:nvPr/>
          </p:nvSpPr>
          <p:spPr>
            <a:xfrm>
              <a:off x="6843775" y="2094350"/>
              <a:ext cx="50150" cy="35775"/>
            </a:xfrm>
            <a:custGeom>
              <a:avLst/>
              <a:gdLst/>
              <a:ahLst/>
              <a:cxnLst/>
              <a:rect l="l" t="t" r="r" b="b"/>
              <a:pathLst>
                <a:path w="2006" h="1431" extrusionOk="0">
                  <a:moveTo>
                    <a:pt x="368" y="1"/>
                  </a:moveTo>
                  <a:cubicBezTo>
                    <a:pt x="266" y="1"/>
                    <a:pt x="163" y="42"/>
                    <a:pt x="87" y="125"/>
                  </a:cubicBezTo>
                  <a:cubicBezTo>
                    <a:pt x="-39" y="277"/>
                    <a:pt x="-27" y="505"/>
                    <a:pt x="125" y="645"/>
                  </a:cubicBezTo>
                  <a:cubicBezTo>
                    <a:pt x="544" y="999"/>
                    <a:pt x="1012" y="1266"/>
                    <a:pt x="1532" y="1418"/>
                  </a:cubicBezTo>
                  <a:cubicBezTo>
                    <a:pt x="1570" y="1418"/>
                    <a:pt x="1608" y="1430"/>
                    <a:pt x="1633" y="1430"/>
                  </a:cubicBezTo>
                  <a:cubicBezTo>
                    <a:pt x="1798" y="1430"/>
                    <a:pt x="1938" y="1329"/>
                    <a:pt x="1988" y="1164"/>
                  </a:cubicBezTo>
                  <a:cubicBezTo>
                    <a:pt x="2052" y="974"/>
                    <a:pt x="1938" y="771"/>
                    <a:pt x="1747" y="708"/>
                  </a:cubicBezTo>
                  <a:cubicBezTo>
                    <a:pt x="1317" y="594"/>
                    <a:pt x="936" y="378"/>
                    <a:pt x="607" y="87"/>
                  </a:cubicBezTo>
                  <a:cubicBezTo>
                    <a:pt x="538" y="29"/>
                    <a:pt x="453" y="1"/>
                    <a:pt x="3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64;p69">
              <a:extLst>
                <a:ext uri="{FF2B5EF4-FFF2-40B4-BE49-F238E27FC236}">
                  <a16:creationId xmlns:a16="http://schemas.microsoft.com/office/drawing/2014/main" id="{68EF2AB2-BB27-412B-E0BD-B8ED7CAD6202}"/>
                </a:ext>
              </a:extLst>
            </p:cNvPr>
            <p:cNvSpPr/>
            <p:nvPr/>
          </p:nvSpPr>
          <p:spPr>
            <a:xfrm>
              <a:off x="6875600" y="1944750"/>
              <a:ext cx="77700" cy="26025"/>
            </a:xfrm>
            <a:custGeom>
              <a:avLst/>
              <a:gdLst/>
              <a:ahLst/>
              <a:cxnLst/>
              <a:rect l="l" t="t" r="r" b="b"/>
              <a:pathLst>
                <a:path w="3108" h="1041" extrusionOk="0">
                  <a:moveTo>
                    <a:pt x="1323" y="1"/>
                  </a:moveTo>
                  <a:cubicBezTo>
                    <a:pt x="969" y="1"/>
                    <a:pt x="601" y="52"/>
                    <a:pt x="259" y="153"/>
                  </a:cubicBezTo>
                  <a:cubicBezTo>
                    <a:pt x="69" y="216"/>
                    <a:pt x="-45" y="419"/>
                    <a:pt x="18" y="609"/>
                  </a:cubicBezTo>
                  <a:cubicBezTo>
                    <a:pt x="61" y="769"/>
                    <a:pt x="210" y="875"/>
                    <a:pt x="377" y="875"/>
                  </a:cubicBezTo>
                  <a:cubicBezTo>
                    <a:pt x="409" y="875"/>
                    <a:pt x="442" y="871"/>
                    <a:pt x="474" y="863"/>
                  </a:cubicBezTo>
                  <a:cubicBezTo>
                    <a:pt x="741" y="774"/>
                    <a:pt x="1032" y="736"/>
                    <a:pt x="1323" y="736"/>
                  </a:cubicBezTo>
                  <a:cubicBezTo>
                    <a:pt x="1767" y="736"/>
                    <a:pt x="2198" y="825"/>
                    <a:pt x="2591" y="1015"/>
                  </a:cubicBezTo>
                  <a:cubicBezTo>
                    <a:pt x="2641" y="1027"/>
                    <a:pt x="2692" y="1040"/>
                    <a:pt x="2743" y="1040"/>
                  </a:cubicBezTo>
                  <a:cubicBezTo>
                    <a:pt x="2882" y="1040"/>
                    <a:pt x="3009" y="964"/>
                    <a:pt x="3072" y="825"/>
                  </a:cubicBezTo>
                  <a:cubicBezTo>
                    <a:pt x="3161" y="647"/>
                    <a:pt x="3072" y="432"/>
                    <a:pt x="2895" y="343"/>
                  </a:cubicBezTo>
                  <a:cubicBezTo>
                    <a:pt x="2401" y="115"/>
                    <a:pt x="1868" y="1"/>
                    <a:pt x="13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65;p69">
              <a:extLst>
                <a:ext uri="{FF2B5EF4-FFF2-40B4-BE49-F238E27FC236}">
                  <a16:creationId xmlns:a16="http://schemas.microsoft.com/office/drawing/2014/main" id="{72B30FA5-7A60-07F1-F7B3-5662D7E875A2}"/>
                </a:ext>
              </a:extLst>
            </p:cNvPr>
            <p:cNvSpPr/>
            <p:nvPr/>
          </p:nvSpPr>
          <p:spPr>
            <a:xfrm>
              <a:off x="6822100" y="1965725"/>
              <a:ext cx="39975" cy="47175"/>
            </a:xfrm>
            <a:custGeom>
              <a:avLst/>
              <a:gdLst/>
              <a:ahLst/>
              <a:cxnLst/>
              <a:rect l="l" t="t" r="r" b="b"/>
              <a:pathLst>
                <a:path w="1599" h="1887" extrusionOk="0">
                  <a:moveTo>
                    <a:pt x="1236" y="1"/>
                  </a:moveTo>
                  <a:cubicBezTo>
                    <a:pt x="1149" y="1"/>
                    <a:pt x="1061" y="29"/>
                    <a:pt x="992" y="87"/>
                  </a:cubicBezTo>
                  <a:cubicBezTo>
                    <a:pt x="587" y="442"/>
                    <a:pt x="257" y="885"/>
                    <a:pt x="29" y="1367"/>
                  </a:cubicBezTo>
                  <a:cubicBezTo>
                    <a:pt x="-47" y="1557"/>
                    <a:pt x="29" y="1772"/>
                    <a:pt x="219" y="1848"/>
                  </a:cubicBezTo>
                  <a:cubicBezTo>
                    <a:pt x="270" y="1874"/>
                    <a:pt x="321" y="1887"/>
                    <a:pt x="371" y="1887"/>
                  </a:cubicBezTo>
                  <a:cubicBezTo>
                    <a:pt x="511" y="1887"/>
                    <a:pt x="638" y="1810"/>
                    <a:pt x="701" y="1671"/>
                  </a:cubicBezTo>
                  <a:cubicBezTo>
                    <a:pt x="878" y="1278"/>
                    <a:pt x="1144" y="923"/>
                    <a:pt x="1474" y="645"/>
                  </a:cubicBezTo>
                  <a:cubicBezTo>
                    <a:pt x="1626" y="505"/>
                    <a:pt x="1639" y="277"/>
                    <a:pt x="1512" y="125"/>
                  </a:cubicBezTo>
                  <a:cubicBezTo>
                    <a:pt x="1443" y="42"/>
                    <a:pt x="1340" y="1"/>
                    <a:pt x="12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66;p69">
              <a:extLst>
                <a:ext uri="{FF2B5EF4-FFF2-40B4-BE49-F238E27FC236}">
                  <a16:creationId xmlns:a16="http://schemas.microsoft.com/office/drawing/2014/main" id="{AD15D15F-160C-07BC-D7B5-641EDF5A45D7}"/>
                </a:ext>
              </a:extLst>
            </p:cNvPr>
            <p:cNvSpPr/>
            <p:nvPr/>
          </p:nvSpPr>
          <p:spPr>
            <a:xfrm>
              <a:off x="6814575" y="2029975"/>
              <a:ext cx="25800" cy="53575"/>
            </a:xfrm>
            <a:custGeom>
              <a:avLst/>
              <a:gdLst/>
              <a:ahLst/>
              <a:cxnLst/>
              <a:rect l="l" t="t" r="r" b="b"/>
              <a:pathLst>
                <a:path w="1032" h="2143" extrusionOk="0">
                  <a:moveTo>
                    <a:pt x="356" y="1"/>
                  </a:moveTo>
                  <a:cubicBezTo>
                    <a:pt x="153" y="1"/>
                    <a:pt x="1" y="166"/>
                    <a:pt x="1" y="368"/>
                  </a:cubicBezTo>
                  <a:cubicBezTo>
                    <a:pt x="1" y="913"/>
                    <a:pt x="115" y="1445"/>
                    <a:pt x="330" y="1940"/>
                  </a:cubicBezTo>
                  <a:cubicBezTo>
                    <a:pt x="394" y="2066"/>
                    <a:pt x="533" y="2142"/>
                    <a:pt x="672" y="2142"/>
                  </a:cubicBezTo>
                  <a:cubicBezTo>
                    <a:pt x="723" y="2142"/>
                    <a:pt x="774" y="2142"/>
                    <a:pt x="824" y="2117"/>
                  </a:cubicBezTo>
                  <a:cubicBezTo>
                    <a:pt x="1002" y="2028"/>
                    <a:pt x="1078" y="1813"/>
                    <a:pt x="1002" y="1636"/>
                  </a:cubicBezTo>
                  <a:cubicBezTo>
                    <a:pt x="812" y="1230"/>
                    <a:pt x="723" y="812"/>
                    <a:pt x="723" y="368"/>
                  </a:cubicBezTo>
                  <a:cubicBezTo>
                    <a:pt x="723" y="166"/>
                    <a:pt x="558" y="1"/>
                    <a:pt x="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67;p69">
              <a:extLst>
                <a:ext uri="{FF2B5EF4-FFF2-40B4-BE49-F238E27FC236}">
                  <a16:creationId xmlns:a16="http://schemas.microsoft.com/office/drawing/2014/main" id="{0F2E6DBC-8123-25A4-0B7C-97D189DFFB7A}"/>
                </a:ext>
              </a:extLst>
            </p:cNvPr>
            <p:cNvSpPr/>
            <p:nvPr/>
          </p:nvSpPr>
          <p:spPr>
            <a:xfrm>
              <a:off x="6963900" y="1974275"/>
              <a:ext cx="35725" cy="50025"/>
            </a:xfrm>
            <a:custGeom>
              <a:avLst/>
              <a:gdLst/>
              <a:ahLst/>
              <a:cxnLst/>
              <a:rect l="l" t="t" r="r" b="b"/>
              <a:pathLst>
                <a:path w="1429" h="2001" extrusionOk="0">
                  <a:moveTo>
                    <a:pt x="372" y="1"/>
                  </a:moveTo>
                  <a:cubicBezTo>
                    <a:pt x="286" y="1"/>
                    <a:pt x="198" y="30"/>
                    <a:pt x="123" y="87"/>
                  </a:cubicBezTo>
                  <a:cubicBezTo>
                    <a:pt x="-29" y="227"/>
                    <a:pt x="-42" y="455"/>
                    <a:pt x="98" y="607"/>
                  </a:cubicBezTo>
                  <a:cubicBezTo>
                    <a:pt x="377" y="936"/>
                    <a:pt x="592" y="1316"/>
                    <a:pt x="719" y="1735"/>
                  </a:cubicBezTo>
                  <a:cubicBezTo>
                    <a:pt x="757" y="1899"/>
                    <a:pt x="909" y="2001"/>
                    <a:pt x="1061" y="2001"/>
                  </a:cubicBezTo>
                  <a:cubicBezTo>
                    <a:pt x="1099" y="2001"/>
                    <a:pt x="1137" y="2001"/>
                    <a:pt x="1162" y="1988"/>
                  </a:cubicBezTo>
                  <a:cubicBezTo>
                    <a:pt x="1365" y="1925"/>
                    <a:pt x="1466" y="1722"/>
                    <a:pt x="1416" y="1532"/>
                  </a:cubicBezTo>
                  <a:cubicBezTo>
                    <a:pt x="1264" y="1012"/>
                    <a:pt x="998" y="543"/>
                    <a:pt x="643" y="125"/>
                  </a:cubicBezTo>
                  <a:cubicBezTo>
                    <a:pt x="574" y="42"/>
                    <a:pt x="474" y="1"/>
                    <a:pt x="3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68;p69">
              <a:extLst>
                <a:ext uri="{FF2B5EF4-FFF2-40B4-BE49-F238E27FC236}">
                  <a16:creationId xmlns:a16="http://schemas.microsoft.com/office/drawing/2014/main" id="{49894E9E-C18F-90AF-6991-D111C1644C54}"/>
                </a:ext>
              </a:extLst>
            </p:cNvPr>
            <p:cNvSpPr/>
            <p:nvPr/>
          </p:nvSpPr>
          <p:spPr>
            <a:xfrm>
              <a:off x="6806300" y="1920425"/>
              <a:ext cx="38450" cy="48750"/>
            </a:xfrm>
            <a:custGeom>
              <a:avLst/>
              <a:gdLst/>
              <a:ahLst/>
              <a:cxnLst/>
              <a:rect l="l" t="t" r="r" b="b"/>
              <a:pathLst>
                <a:path w="1538" h="1950" extrusionOk="0">
                  <a:moveTo>
                    <a:pt x="365" y="0"/>
                  </a:moveTo>
                  <a:cubicBezTo>
                    <a:pt x="296" y="0"/>
                    <a:pt x="227" y="20"/>
                    <a:pt x="167" y="62"/>
                  </a:cubicBezTo>
                  <a:cubicBezTo>
                    <a:pt x="-10" y="176"/>
                    <a:pt x="-48" y="404"/>
                    <a:pt x="66" y="568"/>
                  </a:cubicBezTo>
                  <a:cubicBezTo>
                    <a:pt x="877" y="1785"/>
                    <a:pt x="877" y="1785"/>
                    <a:pt x="877" y="1785"/>
                  </a:cubicBezTo>
                  <a:cubicBezTo>
                    <a:pt x="940" y="1886"/>
                    <a:pt x="1054" y="1950"/>
                    <a:pt x="1181" y="1950"/>
                  </a:cubicBezTo>
                  <a:cubicBezTo>
                    <a:pt x="1244" y="1950"/>
                    <a:pt x="1320" y="1924"/>
                    <a:pt x="1371" y="1886"/>
                  </a:cubicBezTo>
                  <a:cubicBezTo>
                    <a:pt x="1548" y="1772"/>
                    <a:pt x="1586" y="1544"/>
                    <a:pt x="1472" y="1379"/>
                  </a:cubicBezTo>
                  <a:cubicBezTo>
                    <a:pt x="674" y="163"/>
                    <a:pt x="674" y="163"/>
                    <a:pt x="674" y="163"/>
                  </a:cubicBezTo>
                  <a:cubicBezTo>
                    <a:pt x="602" y="59"/>
                    <a:pt x="484" y="0"/>
                    <a:pt x="3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69;p69">
              <a:extLst>
                <a:ext uri="{FF2B5EF4-FFF2-40B4-BE49-F238E27FC236}">
                  <a16:creationId xmlns:a16="http://schemas.microsoft.com/office/drawing/2014/main" id="{D582F13F-BCAE-01B9-F786-89CF84D543BC}"/>
                </a:ext>
              </a:extLst>
            </p:cNvPr>
            <p:cNvSpPr/>
            <p:nvPr/>
          </p:nvSpPr>
          <p:spPr>
            <a:xfrm>
              <a:off x="6461650" y="1555725"/>
              <a:ext cx="626675" cy="626350"/>
            </a:xfrm>
            <a:custGeom>
              <a:avLst/>
              <a:gdLst/>
              <a:ahLst/>
              <a:cxnLst/>
              <a:rect l="l" t="t" r="r" b="b"/>
              <a:pathLst>
                <a:path w="25067" h="25054" extrusionOk="0">
                  <a:moveTo>
                    <a:pt x="17881" y="2674"/>
                  </a:moveTo>
                  <a:cubicBezTo>
                    <a:pt x="19567" y="2674"/>
                    <a:pt x="20923" y="4030"/>
                    <a:pt x="20923" y="5716"/>
                  </a:cubicBezTo>
                  <a:cubicBezTo>
                    <a:pt x="20923" y="7388"/>
                    <a:pt x="19567" y="8757"/>
                    <a:pt x="17881" y="8757"/>
                  </a:cubicBezTo>
                  <a:cubicBezTo>
                    <a:pt x="16209" y="8757"/>
                    <a:pt x="14840" y="7388"/>
                    <a:pt x="14840" y="5716"/>
                  </a:cubicBezTo>
                  <a:cubicBezTo>
                    <a:pt x="14840" y="4030"/>
                    <a:pt x="16209" y="2674"/>
                    <a:pt x="17881" y="2674"/>
                  </a:cubicBezTo>
                  <a:close/>
                  <a:moveTo>
                    <a:pt x="12775" y="723"/>
                  </a:moveTo>
                  <a:cubicBezTo>
                    <a:pt x="14625" y="723"/>
                    <a:pt x="16386" y="1166"/>
                    <a:pt x="17932" y="1939"/>
                  </a:cubicBezTo>
                  <a:lnTo>
                    <a:pt x="17881" y="1939"/>
                  </a:lnTo>
                  <a:cubicBezTo>
                    <a:pt x="15803" y="1939"/>
                    <a:pt x="14118" y="3637"/>
                    <a:pt x="14118" y="5716"/>
                  </a:cubicBezTo>
                  <a:cubicBezTo>
                    <a:pt x="14118" y="6641"/>
                    <a:pt x="14447" y="7490"/>
                    <a:pt x="15005" y="8149"/>
                  </a:cubicBezTo>
                  <a:cubicBezTo>
                    <a:pt x="12331" y="12166"/>
                    <a:pt x="12331" y="12166"/>
                    <a:pt x="12331" y="12166"/>
                  </a:cubicBezTo>
                  <a:lnTo>
                    <a:pt x="8035" y="12166"/>
                  </a:lnTo>
                  <a:cubicBezTo>
                    <a:pt x="8035" y="9124"/>
                    <a:pt x="8035" y="9124"/>
                    <a:pt x="8035" y="9124"/>
                  </a:cubicBezTo>
                  <a:cubicBezTo>
                    <a:pt x="8035" y="8922"/>
                    <a:pt x="7870" y="8757"/>
                    <a:pt x="7668" y="8757"/>
                  </a:cubicBezTo>
                  <a:lnTo>
                    <a:pt x="1281" y="8757"/>
                  </a:lnTo>
                  <a:cubicBezTo>
                    <a:pt x="2776" y="4106"/>
                    <a:pt x="7148" y="723"/>
                    <a:pt x="12293" y="723"/>
                  </a:cubicBezTo>
                  <a:close/>
                  <a:moveTo>
                    <a:pt x="7300" y="9479"/>
                  </a:moveTo>
                  <a:lnTo>
                    <a:pt x="7300" y="15562"/>
                  </a:lnTo>
                  <a:lnTo>
                    <a:pt x="1217" y="15562"/>
                  </a:lnTo>
                  <a:cubicBezTo>
                    <a:pt x="1217" y="9479"/>
                    <a:pt x="1217" y="9479"/>
                    <a:pt x="1217" y="9479"/>
                  </a:cubicBezTo>
                  <a:close/>
                  <a:moveTo>
                    <a:pt x="21531" y="4740"/>
                  </a:moveTo>
                  <a:cubicBezTo>
                    <a:pt x="23280" y="6767"/>
                    <a:pt x="24332" y="9403"/>
                    <a:pt x="24332" y="12280"/>
                  </a:cubicBezTo>
                  <a:lnTo>
                    <a:pt x="24332" y="12774"/>
                  </a:lnTo>
                  <a:cubicBezTo>
                    <a:pt x="24332" y="15651"/>
                    <a:pt x="23280" y="18274"/>
                    <a:pt x="21531" y="20301"/>
                  </a:cubicBezTo>
                  <a:cubicBezTo>
                    <a:pt x="21569" y="20162"/>
                    <a:pt x="21594" y="20023"/>
                    <a:pt x="21620" y="19871"/>
                  </a:cubicBezTo>
                  <a:cubicBezTo>
                    <a:pt x="21645" y="19680"/>
                    <a:pt x="21506" y="19490"/>
                    <a:pt x="21303" y="19465"/>
                  </a:cubicBezTo>
                  <a:cubicBezTo>
                    <a:pt x="21282" y="19461"/>
                    <a:pt x="21261" y="19459"/>
                    <a:pt x="21240" y="19459"/>
                  </a:cubicBezTo>
                  <a:cubicBezTo>
                    <a:pt x="21073" y="19459"/>
                    <a:pt x="20920" y="19589"/>
                    <a:pt x="20897" y="19769"/>
                  </a:cubicBezTo>
                  <a:cubicBezTo>
                    <a:pt x="20834" y="20200"/>
                    <a:pt x="20682" y="20618"/>
                    <a:pt x="20441" y="20986"/>
                  </a:cubicBezTo>
                  <a:cubicBezTo>
                    <a:pt x="20353" y="21112"/>
                    <a:pt x="20365" y="21277"/>
                    <a:pt x="20454" y="21391"/>
                  </a:cubicBezTo>
                  <a:cubicBezTo>
                    <a:pt x="20264" y="21556"/>
                    <a:pt x="20074" y="21721"/>
                    <a:pt x="19884" y="21873"/>
                  </a:cubicBezTo>
                  <a:cubicBezTo>
                    <a:pt x="19832" y="21850"/>
                    <a:pt x="19779" y="21837"/>
                    <a:pt x="19725" y="21837"/>
                  </a:cubicBezTo>
                  <a:cubicBezTo>
                    <a:pt x="19658" y="21837"/>
                    <a:pt x="19592" y="21856"/>
                    <a:pt x="19529" y="21898"/>
                  </a:cubicBezTo>
                  <a:cubicBezTo>
                    <a:pt x="19161" y="22139"/>
                    <a:pt x="18756" y="22291"/>
                    <a:pt x="18312" y="22354"/>
                  </a:cubicBezTo>
                  <a:cubicBezTo>
                    <a:pt x="18122" y="22380"/>
                    <a:pt x="17983" y="22557"/>
                    <a:pt x="18008" y="22760"/>
                  </a:cubicBezTo>
                  <a:cubicBezTo>
                    <a:pt x="18021" y="22861"/>
                    <a:pt x="18072" y="22937"/>
                    <a:pt x="18148" y="23001"/>
                  </a:cubicBezTo>
                  <a:cubicBezTo>
                    <a:pt x="16538" y="23850"/>
                    <a:pt x="14713" y="24331"/>
                    <a:pt x="12775" y="24331"/>
                  </a:cubicBezTo>
                  <a:lnTo>
                    <a:pt x="12293" y="24331"/>
                  </a:lnTo>
                  <a:cubicBezTo>
                    <a:pt x="7148" y="24331"/>
                    <a:pt x="2776" y="20948"/>
                    <a:pt x="1281" y="16297"/>
                  </a:cubicBezTo>
                  <a:lnTo>
                    <a:pt x="7668" y="16297"/>
                  </a:lnTo>
                  <a:cubicBezTo>
                    <a:pt x="7870" y="16297"/>
                    <a:pt x="8035" y="16132"/>
                    <a:pt x="8035" y="15929"/>
                  </a:cubicBezTo>
                  <a:cubicBezTo>
                    <a:pt x="8035" y="12888"/>
                    <a:pt x="8035" y="12888"/>
                    <a:pt x="8035" y="12888"/>
                  </a:cubicBezTo>
                  <a:lnTo>
                    <a:pt x="12331" y="12888"/>
                  </a:lnTo>
                  <a:cubicBezTo>
                    <a:pt x="13041" y="13940"/>
                    <a:pt x="13041" y="13940"/>
                    <a:pt x="13041" y="13940"/>
                  </a:cubicBezTo>
                  <a:cubicBezTo>
                    <a:pt x="13104" y="14054"/>
                    <a:pt x="13218" y="14105"/>
                    <a:pt x="13345" y="14105"/>
                  </a:cubicBezTo>
                  <a:cubicBezTo>
                    <a:pt x="13408" y="14105"/>
                    <a:pt x="13484" y="14079"/>
                    <a:pt x="13548" y="14041"/>
                  </a:cubicBezTo>
                  <a:cubicBezTo>
                    <a:pt x="13712" y="13927"/>
                    <a:pt x="13750" y="13699"/>
                    <a:pt x="13649" y="13534"/>
                  </a:cubicBezTo>
                  <a:cubicBezTo>
                    <a:pt x="12965" y="12521"/>
                    <a:pt x="12965" y="12521"/>
                    <a:pt x="12965" y="12521"/>
                  </a:cubicBezTo>
                  <a:cubicBezTo>
                    <a:pt x="15537" y="8668"/>
                    <a:pt x="15537" y="8668"/>
                    <a:pt x="15537" y="8668"/>
                  </a:cubicBezTo>
                  <a:cubicBezTo>
                    <a:pt x="16183" y="9175"/>
                    <a:pt x="16994" y="9479"/>
                    <a:pt x="17881" y="9479"/>
                  </a:cubicBezTo>
                  <a:cubicBezTo>
                    <a:pt x="19960" y="9479"/>
                    <a:pt x="21658" y="7794"/>
                    <a:pt x="21658" y="5716"/>
                  </a:cubicBezTo>
                  <a:cubicBezTo>
                    <a:pt x="21658" y="5373"/>
                    <a:pt x="21607" y="5057"/>
                    <a:pt x="21531" y="4740"/>
                  </a:cubicBezTo>
                  <a:close/>
                  <a:moveTo>
                    <a:pt x="12293" y="0"/>
                  </a:moveTo>
                  <a:cubicBezTo>
                    <a:pt x="5513" y="0"/>
                    <a:pt x="1" y="5513"/>
                    <a:pt x="1" y="12280"/>
                  </a:cubicBezTo>
                  <a:cubicBezTo>
                    <a:pt x="1" y="12774"/>
                    <a:pt x="1" y="12774"/>
                    <a:pt x="1" y="12774"/>
                  </a:cubicBezTo>
                  <a:cubicBezTo>
                    <a:pt x="1" y="19541"/>
                    <a:pt x="5513" y="25054"/>
                    <a:pt x="12293" y="25054"/>
                  </a:cubicBezTo>
                  <a:lnTo>
                    <a:pt x="12775" y="25054"/>
                  </a:lnTo>
                  <a:cubicBezTo>
                    <a:pt x="19554" y="25054"/>
                    <a:pt x="25067" y="19541"/>
                    <a:pt x="25067" y="12774"/>
                  </a:cubicBezTo>
                  <a:cubicBezTo>
                    <a:pt x="25067" y="12280"/>
                    <a:pt x="25067" y="12280"/>
                    <a:pt x="25067" y="12280"/>
                  </a:cubicBezTo>
                  <a:cubicBezTo>
                    <a:pt x="25067" y="5513"/>
                    <a:pt x="19554" y="0"/>
                    <a:pt x="12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763;p68">
            <a:extLst>
              <a:ext uri="{FF2B5EF4-FFF2-40B4-BE49-F238E27FC236}">
                <a16:creationId xmlns:a16="http://schemas.microsoft.com/office/drawing/2014/main" id="{94B15157-3E17-8BD1-6CD0-3E719488D6F5}"/>
              </a:ext>
            </a:extLst>
          </p:cNvPr>
          <p:cNvGrpSpPr/>
          <p:nvPr/>
        </p:nvGrpSpPr>
        <p:grpSpPr>
          <a:xfrm>
            <a:off x="4644078" y="2351198"/>
            <a:ext cx="642405" cy="625516"/>
            <a:chOff x="3167175" y="905000"/>
            <a:chExt cx="626675" cy="610200"/>
          </a:xfrm>
          <a:solidFill>
            <a:srgbClr val="E2E8B2"/>
          </a:solidFill>
        </p:grpSpPr>
        <p:sp>
          <p:nvSpPr>
            <p:cNvPr id="18" name="Google Shape;2764;p68">
              <a:extLst>
                <a:ext uri="{FF2B5EF4-FFF2-40B4-BE49-F238E27FC236}">
                  <a16:creationId xmlns:a16="http://schemas.microsoft.com/office/drawing/2014/main" id="{7A619E2D-335B-71D0-B2E7-D8193ADC7696}"/>
                </a:ext>
              </a:extLst>
            </p:cNvPr>
            <p:cNvSpPr/>
            <p:nvPr/>
          </p:nvSpPr>
          <p:spPr>
            <a:xfrm>
              <a:off x="3167175" y="905000"/>
              <a:ext cx="626675" cy="610200"/>
            </a:xfrm>
            <a:custGeom>
              <a:avLst/>
              <a:gdLst/>
              <a:ahLst/>
              <a:cxnLst/>
              <a:rect l="l" t="t" r="r" b="b"/>
              <a:pathLst>
                <a:path w="25067" h="24408" extrusionOk="0">
                  <a:moveTo>
                    <a:pt x="9074" y="1394"/>
                  </a:moveTo>
                  <a:lnTo>
                    <a:pt x="8808" y="2155"/>
                  </a:lnTo>
                  <a:cubicBezTo>
                    <a:pt x="8719" y="2433"/>
                    <a:pt x="8453" y="2636"/>
                    <a:pt x="8149" y="2636"/>
                  </a:cubicBezTo>
                  <a:lnTo>
                    <a:pt x="4309" y="2636"/>
                  </a:lnTo>
                  <a:cubicBezTo>
                    <a:pt x="4005" y="2636"/>
                    <a:pt x="3739" y="2433"/>
                    <a:pt x="3637" y="2155"/>
                  </a:cubicBezTo>
                  <a:cubicBezTo>
                    <a:pt x="3384" y="1394"/>
                    <a:pt x="3384" y="1394"/>
                    <a:pt x="3384" y="1394"/>
                  </a:cubicBezTo>
                  <a:close/>
                  <a:moveTo>
                    <a:pt x="23381" y="735"/>
                  </a:moveTo>
                  <a:cubicBezTo>
                    <a:pt x="23913" y="735"/>
                    <a:pt x="24331" y="1153"/>
                    <a:pt x="24331" y="1686"/>
                  </a:cubicBezTo>
                  <a:cubicBezTo>
                    <a:pt x="24331" y="2205"/>
                    <a:pt x="23913" y="2636"/>
                    <a:pt x="23381" y="2636"/>
                  </a:cubicBezTo>
                  <a:cubicBezTo>
                    <a:pt x="22861" y="2636"/>
                    <a:pt x="22430" y="2205"/>
                    <a:pt x="22430" y="1686"/>
                  </a:cubicBezTo>
                  <a:cubicBezTo>
                    <a:pt x="22430" y="1153"/>
                    <a:pt x="22861" y="735"/>
                    <a:pt x="23381" y="735"/>
                  </a:cubicBezTo>
                  <a:close/>
                  <a:moveTo>
                    <a:pt x="20758" y="5994"/>
                  </a:moveTo>
                  <a:cubicBezTo>
                    <a:pt x="21277" y="5994"/>
                    <a:pt x="21708" y="6425"/>
                    <a:pt x="21708" y="6945"/>
                  </a:cubicBezTo>
                  <a:cubicBezTo>
                    <a:pt x="21708" y="7464"/>
                    <a:pt x="21277" y="7895"/>
                    <a:pt x="20758" y="7895"/>
                  </a:cubicBezTo>
                  <a:cubicBezTo>
                    <a:pt x="20225" y="7895"/>
                    <a:pt x="19807" y="7464"/>
                    <a:pt x="19807" y="6945"/>
                  </a:cubicBezTo>
                  <a:cubicBezTo>
                    <a:pt x="19807" y="6425"/>
                    <a:pt x="20225" y="5994"/>
                    <a:pt x="20758" y="5994"/>
                  </a:cubicBezTo>
                  <a:close/>
                  <a:moveTo>
                    <a:pt x="20758" y="16512"/>
                  </a:moveTo>
                  <a:cubicBezTo>
                    <a:pt x="21277" y="16512"/>
                    <a:pt x="21708" y="16943"/>
                    <a:pt x="21708" y="17463"/>
                  </a:cubicBezTo>
                  <a:cubicBezTo>
                    <a:pt x="21708" y="17982"/>
                    <a:pt x="21277" y="18413"/>
                    <a:pt x="20758" y="18413"/>
                  </a:cubicBezTo>
                  <a:cubicBezTo>
                    <a:pt x="20225" y="18413"/>
                    <a:pt x="19807" y="17982"/>
                    <a:pt x="19807" y="17463"/>
                  </a:cubicBezTo>
                  <a:cubicBezTo>
                    <a:pt x="19807" y="16943"/>
                    <a:pt x="20225" y="16512"/>
                    <a:pt x="20758" y="16512"/>
                  </a:cubicBezTo>
                  <a:close/>
                  <a:moveTo>
                    <a:pt x="23381" y="21771"/>
                  </a:moveTo>
                  <a:cubicBezTo>
                    <a:pt x="23913" y="21771"/>
                    <a:pt x="24331" y="22202"/>
                    <a:pt x="24331" y="22722"/>
                  </a:cubicBezTo>
                  <a:cubicBezTo>
                    <a:pt x="24331" y="23254"/>
                    <a:pt x="23913" y="23672"/>
                    <a:pt x="23381" y="23672"/>
                  </a:cubicBezTo>
                  <a:cubicBezTo>
                    <a:pt x="22861" y="23672"/>
                    <a:pt x="22430" y="23254"/>
                    <a:pt x="22430" y="22722"/>
                  </a:cubicBezTo>
                  <a:cubicBezTo>
                    <a:pt x="22430" y="22202"/>
                    <a:pt x="22861" y="21771"/>
                    <a:pt x="23381" y="21771"/>
                  </a:cubicBezTo>
                  <a:close/>
                  <a:moveTo>
                    <a:pt x="23381" y="0"/>
                  </a:moveTo>
                  <a:cubicBezTo>
                    <a:pt x="22582" y="0"/>
                    <a:pt x="21911" y="571"/>
                    <a:pt x="21746" y="1318"/>
                  </a:cubicBezTo>
                  <a:lnTo>
                    <a:pt x="16804" y="1318"/>
                  </a:lnTo>
                  <a:cubicBezTo>
                    <a:pt x="16652" y="1318"/>
                    <a:pt x="16525" y="1407"/>
                    <a:pt x="16462" y="1559"/>
                  </a:cubicBezTo>
                  <a:cubicBezTo>
                    <a:pt x="14586" y="6577"/>
                    <a:pt x="14586" y="6577"/>
                    <a:pt x="14586" y="6577"/>
                  </a:cubicBezTo>
                  <a:lnTo>
                    <a:pt x="12571" y="6577"/>
                  </a:lnTo>
                  <a:cubicBezTo>
                    <a:pt x="12571" y="2332"/>
                    <a:pt x="12571" y="2332"/>
                    <a:pt x="12571" y="2332"/>
                  </a:cubicBezTo>
                  <a:cubicBezTo>
                    <a:pt x="12571" y="1407"/>
                    <a:pt x="11824" y="659"/>
                    <a:pt x="10899" y="659"/>
                  </a:cubicBezTo>
                  <a:lnTo>
                    <a:pt x="1673" y="659"/>
                  </a:lnTo>
                  <a:cubicBezTo>
                    <a:pt x="748" y="659"/>
                    <a:pt x="0" y="1407"/>
                    <a:pt x="0" y="2332"/>
                  </a:cubicBezTo>
                  <a:cubicBezTo>
                    <a:pt x="0" y="22063"/>
                    <a:pt x="0" y="22063"/>
                    <a:pt x="0" y="22063"/>
                  </a:cubicBezTo>
                  <a:cubicBezTo>
                    <a:pt x="0" y="22988"/>
                    <a:pt x="761" y="23748"/>
                    <a:pt x="1686" y="23748"/>
                  </a:cubicBezTo>
                  <a:lnTo>
                    <a:pt x="10886" y="23748"/>
                  </a:lnTo>
                  <a:cubicBezTo>
                    <a:pt x="11811" y="23748"/>
                    <a:pt x="12571" y="22988"/>
                    <a:pt x="12571" y="22063"/>
                  </a:cubicBezTo>
                  <a:cubicBezTo>
                    <a:pt x="12571" y="17830"/>
                    <a:pt x="12571" y="17830"/>
                    <a:pt x="12571" y="17830"/>
                  </a:cubicBezTo>
                  <a:lnTo>
                    <a:pt x="14586" y="17830"/>
                  </a:lnTo>
                  <a:cubicBezTo>
                    <a:pt x="16462" y="22849"/>
                    <a:pt x="16462" y="22849"/>
                    <a:pt x="16462" y="22849"/>
                  </a:cubicBezTo>
                  <a:cubicBezTo>
                    <a:pt x="16525" y="23001"/>
                    <a:pt x="16652" y="23089"/>
                    <a:pt x="16804" y="23089"/>
                  </a:cubicBezTo>
                  <a:lnTo>
                    <a:pt x="21746" y="23089"/>
                  </a:lnTo>
                  <a:cubicBezTo>
                    <a:pt x="21911" y="23837"/>
                    <a:pt x="22582" y="24407"/>
                    <a:pt x="23381" y="24407"/>
                  </a:cubicBezTo>
                  <a:cubicBezTo>
                    <a:pt x="24306" y="24407"/>
                    <a:pt x="25066" y="23647"/>
                    <a:pt x="25066" y="22722"/>
                  </a:cubicBezTo>
                  <a:cubicBezTo>
                    <a:pt x="25066" y="21797"/>
                    <a:pt x="24306" y="21049"/>
                    <a:pt x="23381" y="21049"/>
                  </a:cubicBezTo>
                  <a:cubicBezTo>
                    <a:pt x="22582" y="21049"/>
                    <a:pt x="21911" y="21607"/>
                    <a:pt x="21746" y="22354"/>
                  </a:cubicBezTo>
                  <a:lnTo>
                    <a:pt x="17057" y="22354"/>
                  </a:lnTo>
                  <a:cubicBezTo>
                    <a:pt x="15359" y="17830"/>
                    <a:pt x="15359" y="17830"/>
                    <a:pt x="15359" y="17830"/>
                  </a:cubicBezTo>
                  <a:lnTo>
                    <a:pt x="19110" y="17830"/>
                  </a:lnTo>
                  <a:cubicBezTo>
                    <a:pt x="19275" y="18578"/>
                    <a:pt x="19947" y="19148"/>
                    <a:pt x="20758" y="19148"/>
                  </a:cubicBezTo>
                  <a:cubicBezTo>
                    <a:pt x="21683" y="19148"/>
                    <a:pt x="22430" y="18388"/>
                    <a:pt x="22430" y="17463"/>
                  </a:cubicBezTo>
                  <a:cubicBezTo>
                    <a:pt x="22430" y="16538"/>
                    <a:pt x="21683" y="15790"/>
                    <a:pt x="20758" y="15790"/>
                  </a:cubicBezTo>
                  <a:cubicBezTo>
                    <a:pt x="19947" y="15790"/>
                    <a:pt x="19275" y="16348"/>
                    <a:pt x="19110" y="17095"/>
                  </a:cubicBezTo>
                  <a:lnTo>
                    <a:pt x="3650" y="17095"/>
                  </a:lnTo>
                  <a:cubicBezTo>
                    <a:pt x="3460" y="17095"/>
                    <a:pt x="3295" y="17260"/>
                    <a:pt x="3295" y="17463"/>
                  </a:cubicBezTo>
                  <a:cubicBezTo>
                    <a:pt x="3295" y="17666"/>
                    <a:pt x="3460" y="17830"/>
                    <a:pt x="3650" y="17830"/>
                  </a:cubicBezTo>
                  <a:lnTo>
                    <a:pt x="11836" y="17830"/>
                  </a:lnTo>
                  <a:cubicBezTo>
                    <a:pt x="11836" y="22063"/>
                    <a:pt x="11836" y="22063"/>
                    <a:pt x="11836" y="22063"/>
                  </a:cubicBezTo>
                  <a:cubicBezTo>
                    <a:pt x="11836" y="22595"/>
                    <a:pt x="11418" y="23013"/>
                    <a:pt x="10886" y="23013"/>
                  </a:cubicBezTo>
                  <a:lnTo>
                    <a:pt x="1686" y="23013"/>
                  </a:lnTo>
                  <a:cubicBezTo>
                    <a:pt x="1154" y="23013"/>
                    <a:pt x="735" y="22595"/>
                    <a:pt x="735" y="22063"/>
                  </a:cubicBezTo>
                  <a:cubicBezTo>
                    <a:pt x="735" y="2332"/>
                    <a:pt x="735" y="2332"/>
                    <a:pt x="735" y="2332"/>
                  </a:cubicBezTo>
                  <a:cubicBezTo>
                    <a:pt x="735" y="1812"/>
                    <a:pt x="1154" y="1394"/>
                    <a:pt x="1673" y="1394"/>
                  </a:cubicBezTo>
                  <a:lnTo>
                    <a:pt x="2636" y="1394"/>
                  </a:lnTo>
                  <a:cubicBezTo>
                    <a:pt x="2636" y="1420"/>
                    <a:pt x="2636" y="1458"/>
                    <a:pt x="2649" y="1496"/>
                  </a:cubicBezTo>
                  <a:cubicBezTo>
                    <a:pt x="2940" y="2383"/>
                    <a:pt x="2940" y="2383"/>
                    <a:pt x="2940" y="2383"/>
                  </a:cubicBezTo>
                  <a:cubicBezTo>
                    <a:pt x="3143" y="2966"/>
                    <a:pt x="3688" y="3358"/>
                    <a:pt x="4309" y="3358"/>
                  </a:cubicBezTo>
                  <a:lnTo>
                    <a:pt x="8149" y="3358"/>
                  </a:lnTo>
                  <a:cubicBezTo>
                    <a:pt x="8770" y="3358"/>
                    <a:pt x="9315" y="2966"/>
                    <a:pt x="9505" y="2383"/>
                  </a:cubicBezTo>
                  <a:cubicBezTo>
                    <a:pt x="9796" y="1496"/>
                    <a:pt x="9796" y="1496"/>
                    <a:pt x="9796" y="1496"/>
                  </a:cubicBezTo>
                  <a:cubicBezTo>
                    <a:pt x="9809" y="1458"/>
                    <a:pt x="9821" y="1420"/>
                    <a:pt x="9821" y="1394"/>
                  </a:cubicBezTo>
                  <a:lnTo>
                    <a:pt x="10899" y="1394"/>
                  </a:lnTo>
                  <a:cubicBezTo>
                    <a:pt x="11418" y="1394"/>
                    <a:pt x="11836" y="1812"/>
                    <a:pt x="11836" y="2332"/>
                  </a:cubicBezTo>
                  <a:cubicBezTo>
                    <a:pt x="11836" y="6577"/>
                    <a:pt x="11836" y="6577"/>
                    <a:pt x="11836" y="6577"/>
                  </a:cubicBezTo>
                  <a:lnTo>
                    <a:pt x="8922" y="6577"/>
                  </a:lnTo>
                  <a:cubicBezTo>
                    <a:pt x="8719" y="6577"/>
                    <a:pt x="8554" y="6742"/>
                    <a:pt x="8554" y="6945"/>
                  </a:cubicBezTo>
                  <a:cubicBezTo>
                    <a:pt x="8554" y="7148"/>
                    <a:pt x="8719" y="7312"/>
                    <a:pt x="8922" y="7312"/>
                  </a:cubicBezTo>
                  <a:lnTo>
                    <a:pt x="19110" y="7312"/>
                  </a:lnTo>
                  <a:cubicBezTo>
                    <a:pt x="19275" y="8060"/>
                    <a:pt x="19947" y="8618"/>
                    <a:pt x="20758" y="8618"/>
                  </a:cubicBezTo>
                  <a:cubicBezTo>
                    <a:pt x="21683" y="8618"/>
                    <a:pt x="22430" y="7870"/>
                    <a:pt x="22430" y="6945"/>
                  </a:cubicBezTo>
                  <a:cubicBezTo>
                    <a:pt x="22430" y="6020"/>
                    <a:pt x="21683" y="5259"/>
                    <a:pt x="20758" y="5259"/>
                  </a:cubicBezTo>
                  <a:cubicBezTo>
                    <a:pt x="19947" y="5259"/>
                    <a:pt x="19275" y="5830"/>
                    <a:pt x="19110" y="6577"/>
                  </a:cubicBezTo>
                  <a:lnTo>
                    <a:pt x="15359" y="6577"/>
                  </a:lnTo>
                  <a:cubicBezTo>
                    <a:pt x="17057" y="2053"/>
                    <a:pt x="17057" y="2053"/>
                    <a:pt x="17057" y="2053"/>
                  </a:cubicBezTo>
                  <a:lnTo>
                    <a:pt x="21746" y="2053"/>
                  </a:lnTo>
                  <a:cubicBezTo>
                    <a:pt x="21911" y="2801"/>
                    <a:pt x="22582" y="3358"/>
                    <a:pt x="23381" y="3358"/>
                  </a:cubicBezTo>
                  <a:cubicBezTo>
                    <a:pt x="24306" y="3358"/>
                    <a:pt x="25066" y="2611"/>
                    <a:pt x="25066" y="1686"/>
                  </a:cubicBezTo>
                  <a:cubicBezTo>
                    <a:pt x="25066" y="761"/>
                    <a:pt x="24306" y="0"/>
                    <a:pt x="233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65;p68">
              <a:extLst>
                <a:ext uri="{FF2B5EF4-FFF2-40B4-BE49-F238E27FC236}">
                  <a16:creationId xmlns:a16="http://schemas.microsoft.com/office/drawing/2014/main" id="{04292156-8FC8-286C-1A49-69850B052456}"/>
                </a:ext>
              </a:extLst>
            </p:cNvPr>
            <p:cNvSpPr/>
            <p:nvPr/>
          </p:nvSpPr>
          <p:spPr>
            <a:xfrm>
              <a:off x="3561925" y="1167950"/>
              <a:ext cx="231925" cy="84300"/>
            </a:xfrm>
            <a:custGeom>
              <a:avLst/>
              <a:gdLst/>
              <a:ahLst/>
              <a:cxnLst/>
              <a:rect l="l" t="t" r="r" b="b"/>
              <a:pathLst>
                <a:path w="9277" h="3372" extrusionOk="0">
                  <a:moveTo>
                    <a:pt x="7591" y="735"/>
                  </a:moveTo>
                  <a:cubicBezTo>
                    <a:pt x="8123" y="735"/>
                    <a:pt x="8541" y="1166"/>
                    <a:pt x="8541" y="1686"/>
                  </a:cubicBezTo>
                  <a:cubicBezTo>
                    <a:pt x="8541" y="2205"/>
                    <a:pt x="8123" y="2636"/>
                    <a:pt x="7591" y="2636"/>
                  </a:cubicBezTo>
                  <a:cubicBezTo>
                    <a:pt x="7071" y="2636"/>
                    <a:pt x="6640" y="2205"/>
                    <a:pt x="6640" y="1686"/>
                  </a:cubicBezTo>
                  <a:cubicBezTo>
                    <a:pt x="6640" y="1166"/>
                    <a:pt x="7071" y="735"/>
                    <a:pt x="7591" y="735"/>
                  </a:cubicBezTo>
                  <a:close/>
                  <a:moveTo>
                    <a:pt x="7591" y="0"/>
                  </a:moveTo>
                  <a:cubicBezTo>
                    <a:pt x="6792" y="0"/>
                    <a:pt x="6121" y="571"/>
                    <a:pt x="5956" y="1318"/>
                  </a:cubicBezTo>
                  <a:lnTo>
                    <a:pt x="355" y="1318"/>
                  </a:lnTo>
                  <a:cubicBezTo>
                    <a:pt x="165" y="1318"/>
                    <a:pt x="0" y="1483"/>
                    <a:pt x="0" y="1686"/>
                  </a:cubicBezTo>
                  <a:cubicBezTo>
                    <a:pt x="0" y="1889"/>
                    <a:pt x="165" y="2053"/>
                    <a:pt x="355" y="2053"/>
                  </a:cubicBezTo>
                  <a:lnTo>
                    <a:pt x="5956" y="2053"/>
                  </a:lnTo>
                  <a:cubicBezTo>
                    <a:pt x="6121" y="2801"/>
                    <a:pt x="6792" y="3371"/>
                    <a:pt x="7591" y="3371"/>
                  </a:cubicBezTo>
                  <a:cubicBezTo>
                    <a:pt x="8516" y="3371"/>
                    <a:pt x="9276" y="2611"/>
                    <a:pt x="9276" y="1686"/>
                  </a:cubicBezTo>
                  <a:cubicBezTo>
                    <a:pt x="9276" y="761"/>
                    <a:pt x="8516" y="0"/>
                    <a:pt x="7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66;p68">
              <a:extLst>
                <a:ext uri="{FF2B5EF4-FFF2-40B4-BE49-F238E27FC236}">
                  <a16:creationId xmlns:a16="http://schemas.microsoft.com/office/drawing/2014/main" id="{3E79E8F0-2D1D-CC49-ECCD-931AC7B9D897}"/>
                </a:ext>
              </a:extLst>
            </p:cNvPr>
            <p:cNvSpPr/>
            <p:nvPr/>
          </p:nvSpPr>
          <p:spPr>
            <a:xfrm>
              <a:off x="3315125" y="1200900"/>
              <a:ext cx="215775" cy="18400"/>
            </a:xfrm>
            <a:custGeom>
              <a:avLst/>
              <a:gdLst/>
              <a:ahLst/>
              <a:cxnLst/>
              <a:rect l="l" t="t" r="r" b="b"/>
              <a:pathLst>
                <a:path w="8631" h="736" extrusionOk="0">
                  <a:moveTo>
                    <a:pt x="368" y="0"/>
                  </a:moveTo>
                  <a:cubicBezTo>
                    <a:pt x="165" y="0"/>
                    <a:pt x="0" y="165"/>
                    <a:pt x="0" y="368"/>
                  </a:cubicBezTo>
                  <a:cubicBezTo>
                    <a:pt x="0" y="571"/>
                    <a:pt x="165" y="735"/>
                    <a:pt x="368" y="735"/>
                  </a:cubicBezTo>
                  <a:lnTo>
                    <a:pt x="8263" y="735"/>
                  </a:lnTo>
                  <a:cubicBezTo>
                    <a:pt x="8465" y="735"/>
                    <a:pt x="8630" y="571"/>
                    <a:pt x="8630" y="368"/>
                  </a:cubicBezTo>
                  <a:cubicBezTo>
                    <a:pt x="8630" y="165"/>
                    <a:pt x="8465" y="0"/>
                    <a:pt x="8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676;p68">
            <a:extLst>
              <a:ext uri="{FF2B5EF4-FFF2-40B4-BE49-F238E27FC236}">
                <a16:creationId xmlns:a16="http://schemas.microsoft.com/office/drawing/2014/main" id="{8B032321-6E37-C169-7F76-B583916A7725}"/>
              </a:ext>
            </a:extLst>
          </p:cNvPr>
          <p:cNvGrpSpPr/>
          <p:nvPr/>
        </p:nvGrpSpPr>
        <p:grpSpPr>
          <a:xfrm>
            <a:off x="4657568" y="3737783"/>
            <a:ext cx="640775" cy="640775"/>
            <a:chOff x="531325" y="3532600"/>
            <a:chExt cx="626675" cy="626675"/>
          </a:xfrm>
          <a:solidFill>
            <a:srgbClr val="E2E8B2"/>
          </a:solidFill>
        </p:grpSpPr>
        <p:sp>
          <p:nvSpPr>
            <p:cNvPr id="22" name="Google Shape;2677;p68">
              <a:extLst>
                <a:ext uri="{FF2B5EF4-FFF2-40B4-BE49-F238E27FC236}">
                  <a16:creationId xmlns:a16="http://schemas.microsoft.com/office/drawing/2014/main" id="{72AFCD09-6F60-841A-2DC8-21959E2D11CB}"/>
                </a:ext>
              </a:extLst>
            </p:cNvPr>
            <p:cNvSpPr/>
            <p:nvPr/>
          </p:nvSpPr>
          <p:spPr>
            <a:xfrm>
              <a:off x="628600" y="3703050"/>
              <a:ext cx="432150" cy="334575"/>
            </a:xfrm>
            <a:custGeom>
              <a:avLst/>
              <a:gdLst/>
              <a:ahLst/>
              <a:cxnLst/>
              <a:rect l="l" t="t" r="r" b="b"/>
              <a:pathLst>
                <a:path w="17286" h="13383" extrusionOk="0">
                  <a:moveTo>
                    <a:pt x="15942" y="723"/>
                  </a:moveTo>
                  <a:cubicBezTo>
                    <a:pt x="16271" y="723"/>
                    <a:pt x="16550" y="1002"/>
                    <a:pt x="16550" y="1331"/>
                  </a:cubicBezTo>
                  <a:lnTo>
                    <a:pt x="16550" y="10100"/>
                  </a:lnTo>
                  <a:cubicBezTo>
                    <a:pt x="16550" y="10430"/>
                    <a:pt x="16271" y="10709"/>
                    <a:pt x="15942" y="10709"/>
                  </a:cubicBezTo>
                  <a:lnTo>
                    <a:pt x="1343" y="10709"/>
                  </a:lnTo>
                  <a:cubicBezTo>
                    <a:pt x="1014" y="10709"/>
                    <a:pt x="735" y="10430"/>
                    <a:pt x="735" y="10100"/>
                  </a:cubicBezTo>
                  <a:cubicBezTo>
                    <a:pt x="735" y="1331"/>
                    <a:pt x="735" y="1331"/>
                    <a:pt x="735" y="1331"/>
                  </a:cubicBezTo>
                  <a:cubicBezTo>
                    <a:pt x="735" y="1002"/>
                    <a:pt x="1014" y="723"/>
                    <a:pt x="1343" y="723"/>
                  </a:cubicBezTo>
                  <a:close/>
                  <a:moveTo>
                    <a:pt x="1343" y="1"/>
                  </a:moveTo>
                  <a:cubicBezTo>
                    <a:pt x="608" y="1"/>
                    <a:pt x="0" y="596"/>
                    <a:pt x="0" y="1331"/>
                  </a:cubicBezTo>
                  <a:cubicBezTo>
                    <a:pt x="0" y="10100"/>
                    <a:pt x="0" y="10100"/>
                    <a:pt x="0" y="10100"/>
                  </a:cubicBezTo>
                  <a:cubicBezTo>
                    <a:pt x="0" y="10835"/>
                    <a:pt x="608" y="11431"/>
                    <a:pt x="1343" y="11431"/>
                  </a:cubicBezTo>
                  <a:lnTo>
                    <a:pt x="8275" y="11431"/>
                  </a:lnTo>
                  <a:cubicBezTo>
                    <a:pt x="8275" y="12648"/>
                    <a:pt x="8275" y="12648"/>
                    <a:pt x="8275" y="12648"/>
                  </a:cubicBezTo>
                  <a:lnTo>
                    <a:pt x="5728" y="12648"/>
                  </a:lnTo>
                  <a:cubicBezTo>
                    <a:pt x="5525" y="12648"/>
                    <a:pt x="5360" y="12812"/>
                    <a:pt x="5360" y="13015"/>
                  </a:cubicBezTo>
                  <a:cubicBezTo>
                    <a:pt x="5360" y="13218"/>
                    <a:pt x="5525" y="13383"/>
                    <a:pt x="5728" y="13383"/>
                  </a:cubicBezTo>
                  <a:lnTo>
                    <a:pt x="11557" y="13383"/>
                  </a:lnTo>
                  <a:cubicBezTo>
                    <a:pt x="11760" y="13383"/>
                    <a:pt x="11925" y="13218"/>
                    <a:pt x="11925" y="13015"/>
                  </a:cubicBezTo>
                  <a:cubicBezTo>
                    <a:pt x="11925" y="12812"/>
                    <a:pt x="11760" y="12648"/>
                    <a:pt x="11557" y="12648"/>
                  </a:cubicBezTo>
                  <a:lnTo>
                    <a:pt x="9010" y="12648"/>
                  </a:lnTo>
                  <a:cubicBezTo>
                    <a:pt x="9010" y="11431"/>
                    <a:pt x="9010" y="11431"/>
                    <a:pt x="9010" y="11431"/>
                  </a:cubicBezTo>
                  <a:lnTo>
                    <a:pt x="15942" y="11431"/>
                  </a:lnTo>
                  <a:cubicBezTo>
                    <a:pt x="16677" y="11431"/>
                    <a:pt x="17285" y="10835"/>
                    <a:pt x="17285" y="10100"/>
                  </a:cubicBezTo>
                  <a:cubicBezTo>
                    <a:pt x="17285" y="1331"/>
                    <a:pt x="17285" y="1331"/>
                    <a:pt x="17285" y="1331"/>
                  </a:cubicBezTo>
                  <a:cubicBezTo>
                    <a:pt x="17285" y="596"/>
                    <a:pt x="16677" y="1"/>
                    <a:pt x="159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8;p68">
              <a:extLst>
                <a:ext uri="{FF2B5EF4-FFF2-40B4-BE49-F238E27FC236}">
                  <a16:creationId xmlns:a16="http://schemas.microsoft.com/office/drawing/2014/main" id="{47B75946-F1A6-3651-6678-A8BC46094EDB}"/>
                </a:ext>
              </a:extLst>
            </p:cNvPr>
            <p:cNvSpPr/>
            <p:nvPr/>
          </p:nvSpPr>
          <p:spPr>
            <a:xfrm>
              <a:off x="682775" y="3804300"/>
              <a:ext cx="92550" cy="95525"/>
            </a:xfrm>
            <a:custGeom>
              <a:avLst/>
              <a:gdLst/>
              <a:ahLst/>
              <a:cxnLst/>
              <a:rect l="l" t="t" r="r" b="b"/>
              <a:pathLst>
                <a:path w="3702" h="3821" extrusionOk="0">
                  <a:moveTo>
                    <a:pt x="862" y="728"/>
                  </a:moveTo>
                  <a:cubicBezTo>
                    <a:pt x="887" y="728"/>
                    <a:pt x="900" y="741"/>
                    <a:pt x="925" y="753"/>
                  </a:cubicBezTo>
                  <a:cubicBezTo>
                    <a:pt x="938" y="753"/>
                    <a:pt x="938" y="766"/>
                    <a:pt x="950" y="766"/>
                  </a:cubicBezTo>
                  <a:cubicBezTo>
                    <a:pt x="2915" y="1856"/>
                    <a:pt x="2915" y="1856"/>
                    <a:pt x="2915" y="1856"/>
                  </a:cubicBezTo>
                  <a:cubicBezTo>
                    <a:pt x="2978" y="1894"/>
                    <a:pt x="2978" y="1957"/>
                    <a:pt x="2978" y="1983"/>
                  </a:cubicBezTo>
                  <a:cubicBezTo>
                    <a:pt x="2978" y="2008"/>
                    <a:pt x="2965" y="2071"/>
                    <a:pt x="2915" y="2109"/>
                  </a:cubicBezTo>
                  <a:cubicBezTo>
                    <a:pt x="938" y="3060"/>
                    <a:pt x="938" y="3060"/>
                    <a:pt x="938" y="3060"/>
                  </a:cubicBezTo>
                  <a:cubicBezTo>
                    <a:pt x="925" y="3060"/>
                    <a:pt x="925" y="3060"/>
                    <a:pt x="925" y="3072"/>
                  </a:cubicBezTo>
                  <a:cubicBezTo>
                    <a:pt x="904" y="3083"/>
                    <a:pt x="882" y="3087"/>
                    <a:pt x="863" y="3087"/>
                  </a:cubicBezTo>
                  <a:cubicBezTo>
                    <a:pt x="836" y="3087"/>
                    <a:pt x="813" y="3080"/>
                    <a:pt x="798" y="3072"/>
                  </a:cubicBezTo>
                  <a:cubicBezTo>
                    <a:pt x="773" y="3060"/>
                    <a:pt x="735" y="3022"/>
                    <a:pt x="735" y="2933"/>
                  </a:cubicBezTo>
                  <a:cubicBezTo>
                    <a:pt x="735" y="880"/>
                    <a:pt x="735" y="880"/>
                    <a:pt x="735" y="880"/>
                  </a:cubicBezTo>
                  <a:cubicBezTo>
                    <a:pt x="735" y="804"/>
                    <a:pt x="786" y="766"/>
                    <a:pt x="798" y="753"/>
                  </a:cubicBezTo>
                  <a:cubicBezTo>
                    <a:pt x="824" y="741"/>
                    <a:pt x="836" y="728"/>
                    <a:pt x="862" y="728"/>
                  </a:cubicBezTo>
                  <a:close/>
                  <a:moveTo>
                    <a:pt x="855" y="0"/>
                  </a:moveTo>
                  <a:cubicBezTo>
                    <a:pt x="718" y="0"/>
                    <a:pt x="581" y="36"/>
                    <a:pt x="456" y="107"/>
                  </a:cubicBezTo>
                  <a:cubicBezTo>
                    <a:pt x="177" y="259"/>
                    <a:pt x="0" y="563"/>
                    <a:pt x="0" y="880"/>
                  </a:cubicBezTo>
                  <a:cubicBezTo>
                    <a:pt x="0" y="2933"/>
                    <a:pt x="0" y="2933"/>
                    <a:pt x="0" y="2933"/>
                  </a:cubicBezTo>
                  <a:cubicBezTo>
                    <a:pt x="0" y="3250"/>
                    <a:pt x="165" y="3541"/>
                    <a:pt x="431" y="3693"/>
                  </a:cubicBezTo>
                  <a:cubicBezTo>
                    <a:pt x="558" y="3769"/>
                    <a:pt x="710" y="3820"/>
                    <a:pt x="862" y="3820"/>
                  </a:cubicBezTo>
                  <a:cubicBezTo>
                    <a:pt x="1001" y="3820"/>
                    <a:pt x="1141" y="3782"/>
                    <a:pt x="1267" y="3719"/>
                  </a:cubicBezTo>
                  <a:cubicBezTo>
                    <a:pt x="3244" y="2756"/>
                    <a:pt x="3244" y="2756"/>
                    <a:pt x="3244" y="2756"/>
                  </a:cubicBezTo>
                  <a:cubicBezTo>
                    <a:pt x="3244" y="2756"/>
                    <a:pt x="3257" y="2756"/>
                    <a:pt x="3257" y="2743"/>
                  </a:cubicBezTo>
                  <a:cubicBezTo>
                    <a:pt x="3523" y="2591"/>
                    <a:pt x="3700" y="2325"/>
                    <a:pt x="3700" y="2008"/>
                  </a:cubicBezTo>
                  <a:cubicBezTo>
                    <a:pt x="3713" y="1691"/>
                    <a:pt x="3561" y="1400"/>
                    <a:pt x="3295" y="1235"/>
                  </a:cubicBezTo>
                  <a:cubicBezTo>
                    <a:pt x="3295" y="1235"/>
                    <a:pt x="3282" y="1222"/>
                    <a:pt x="3282" y="1222"/>
                  </a:cubicBezTo>
                  <a:cubicBezTo>
                    <a:pt x="1305" y="132"/>
                    <a:pt x="1305" y="132"/>
                    <a:pt x="1305" y="132"/>
                  </a:cubicBezTo>
                  <a:cubicBezTo>
                    <a:pt x="1164" y="45"/>
                    <a:pt x="1009" y="0"/>
                    <a:pt x="8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79;p68">
              <a:extLst>
                <a:ext uri="{FF2B5EF4-FFF2-40B4-BE49-F238E27FC236}">
                  <a16:creationId xmlns:a16="http://schemas.microsoft.com/office/drawing/2014/main" id="{1CFF9CEB-DC4C-7615-B72F-1022FD775971}"/>
                </a:ext>
              </a:extLst>
            </p:cNvPr>
            <p:cNvSpPr/>
            <p:nvPr/>
          </p:nvSpPr>
          <p:spPr>
            <a:xfrm>
              <a:off x="531325" y="3532600"/>
              <a:ext cx="626675" cy="626675"/>
            </a:xfrm>
            <a:custGeom>
              <a:avLst/>
              <a:gdLst/>
              <a:ahLst/>
              <a:cxnLst/>
              <a:rect l="l" t="t" r="r" b="b"/>
              <a:pathLst>
                <a:path w="25067" h="25067" extrusionOk="0">
                  <a:moveTo>
                    <a:pt x="12774" y="736"/>
                  </a:moveTo>
                  <a:cubicBezTo>
                    <a:pt x="19149" y="736"/>
                    <a:pt x="24332" y="5919"/>
                    <a:pt x="24332" y="12293"/>
                  </a:cubicBezTo>
                  <a:lnTo>
                    <a:pt x="24332" y="12775"/>
                  </a:lnTo>
                  <a:cubicBezTo>
                    <a:pt x="24332" y="19149"/>
                    <a:pt x="19149" y="24332"/>
                    <a:pt x="12774" y="24332"/>
                  </a:cubicBezTo>
                  <a:lnTo>
                    <a:pt x="12293" y="24332"/>
                  </a:lnTo>
                  <a:cubicBezTo>
                    <a:pt x="5919" y="24332"/>
                    <a:pt x="736" y="19149"/>
                    <a:pt x="736" y="12775"/>
                  </a:cubicBezTo>
                  <a:cubicBezTo>
                    <a:pt x="736" y="12293"/>
                    <a:pt x="736" y="12293"/>
                    <a:pt x="736" y="12293"/>
                  </a:cubicBezTo>
                  <a:cubicBezTo>
                    <a:pt x="736" y="5919"/>
                    <a:pt x="5919" y="736"/>
                    <a:pt x="12293" y="736"/>
                  </a:cubicBezTo>
                  <a:close/>
                  <a:moveTo>
                    <a:pt x="12293" y="1"/>
                  </a:moveTo>
                  <a:cubicBezTo>
                    <a:pt x="9011" y="1"/>
                    <a:pt x="5919" y="1281"/>
                    <a:pt x="3600" y="3600"/>
                  </a:cubicBezTo>
                  <a:cubicBezTo>
                    <a:pt x="1281" y="5919"/>
                    <a:pt x="1" y="9011"/>
                    <a:pt x="1" y="12293"/>
                  </a:cubicBezTo>
                  <a:cubicBezTo>
                    <a:pt x="1" y="12775"/>
                    <a:pt x="1" y="12775"/>
                    <a:pt x="1" y="12775"/>
                  </a:cubicBezTo>
                  <a:cubicBezTo>
                    <a:pt x="1" y="16057"/>
                    <a:pt x="1281" y="19149"/>
                    <a:pt x="3600" y="21468"/>
                  </a:cubicBezTo>
                  <a:cubicBezTo>
                    <a:pt x="5919" y="23787"/>
                    <a:pt x="9011" y="25067"/>
                    <a:pt x="12293" y="25067"/>
                  </a:cubicBezTo>
                  <a:lnTo>
                    <a:pt x="12774" y="25067"/>
                  </a:lnTo>
                  <a:cubicBezTo>
                    <a:pt x="16057" y="25067"/>
                    <a:pt x="19149" y="23787"/>
                    <a:pt x="21468" y="21468"/>
                  </a:cubicBezTo>
                  <a:cubicBezTo>
                    <a:pt x="23787" y="19149"/>
                    <a:pt x="25067" y="16057"/>
                    <a:pt x="25067" y="12775"/>
                  </a:cubicBezTo>
                  <a:cubicBezTo>
                    <a:pt x="25067" y="12293"/>
                    <a:pt x="25067" y="12293"/>
                    <a:pt x="25067" y="12293"/>
                  </a:cubicBezTo>
                  <a:cubicBezTo>
                    <a:pt x="25067" y="9011"/>
                    <a:pt x="23787" y="5919"/>
                    <a:pt x="21468" y="3600"/>
                  </a:cubicBezTo>
                  <a:cubicBezTo>
                    <a:pt x="19149" y="1281"/>
                    <a:pt x="16057" y="1"/>
                    <a:pt x="12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80;p68">
              <a:extLst>
                <a:ext uri="{FF2B5EF4-FFF2-40B4-BE49-F238E27FC236}">
                  <a16:creationId xmlns:a16="http://schemas.microsoft.com/office/drawing/2014/main" id="{D2B7E20A-BD0E-8B2D-0D9C-8385374F58F2}"/>
                </a:ext>
              </a:extLst>
            </p:cNvPr>
            <p:cNvSpPr/>
            <p:nvPr/>
          </p:nvSpPr>
          <p:spPr>
            <a:xfrm>
              <a:off x="799675" y="3726800"/>
              <a:ext cx="206175" cy="231300"/>
            </a:xfrm>
            <a:custGeom>
              <a:avLst/>
              <a:gdLst/>
              <a:ahLst/>
              <a:cxnLst/>
              <a:rect l="l" t="t" r="r" b="b"/>
              <a:pathLst>
                <a:path w="8247" h="9252" extrusionOk="0">
                  <a:moveTo>
                    <a:pt x="3675" y="723"/>
                  </a:moveTo>
                  <a:cubicBezTo>
                    <a:pt x="5677" y="723"/>
                    <a:pt x="6108" y="2320"/>
                    <a:pt x="6248" y="2840"/>
                  </a:cubicBezTo>
                  <a:cubicBezTo>
                    <a:pt x="6260" y="2890"/>
                    <a:pt x="6260" y="2890"/>
                    <a:pt x="6260" y="2890"/>
                  </a:cubicBezTo>
                  <a:cubicBezTo>
                    <a:pt x="6463" y="3765"/>
                    <a:pt x="6843" y="4563"/>
                    <a:pt x="7413" y="5298"/>
                  </a:cubicBezTo>
                  <a:lnTo>
                    <a:pt x="7109" y="5387"/>
                  </a:lnTo>
                  <a:cubicBezTo>
                    <a:pt x="6995" y="5425"/>
                    <a:pt x="6894" y="5513"/>
                    <a:pt x="6856" y="5627"/>
                  </a:cubicBezTo>
                  <a:cubicBezTo>
                    <a:pt x="6843" y="5678"/>
                    <a:pt x="6843" y="5716"/>
                    <a:pt x="6805" y="5957"/>
                  </a:cubicBezTo>
                  <a:cubicBezTo>
                    <a:pt x="6767" y="6223"/>
                    <a:pt x="6653" y="7034"/>
                    <a:pt x="6577" y="7199"/>
                  </a:cubicBezTo>
                  <a:cubicBezTo>
                    <a:pt x="6501" y="7338"/>
                    <a:pt x="6184" y="7427"/>
                    <a:pt x="5804" y="7427"/>
                  </a:cubicBezTo>
                  <a:cubicBezTo>
                    <a:pt x="5475" y="7427"/>
                    <a:pt x="5208" y="7706"/>
                    <a:pt x="5208" y="8035"/>
                  </a:cubicBezTo>
                  <a:cubicBezTo>
                    <a:pt x="5208" y="8517"/>
                    <a:pt x="5208" y="8517"/>
                    <a:pt x="5208" y="8517"/>
                  </a:cubicBezTo>
                  <a:lnTo>
                    <a:pt x="2813" y="8517"/>
                  </a:lnTo>
                  <a:cubicBezTo>
                    <a:pt x="2839" y="7326"/>
                    <a:pt x="2268" y="6743"/>
                    <a:pt x="1762" y="6236"/>
                  </a:cubicBezTo>
                  <a:cubicBezTo>
                    <a:pt x="1229" y="5703"/>
                    <a:pt x="722" y="5197"/>
                    <a:pt x="722" y="3917"/>
                  </a:cubicBezTo>
                  <a:cubicBezTo>
                    <a:pt x="722" y="1914"/>
                    <a:pt x="1825" y="723"/>
                    <a:pt x="3675" y="723"/>
                  </a:cubicBezTo>
                  <a:close/>
                  <a:moveTo>
                    <a:pt x="3675" y="1"/>
                  </a:moveTo>
                  <a:cubicBezTo>
                    <a:pt x="1445" y="1"/>
                    <a:pt x="0" y="1534"/>
                    <a:pt x="0" y="3917"/>
                  </a:cubicBezTo>
                  <a:cubicBezTo>
                    <a:pt x="0" y="5488"/>
                    <a:pt x="684" y="6185"/>
                    <a:pt x="1242" y="6743"/>
                  </a:cubicBezTo>
                  <a:cubicBezTo>
                    <a:pt x="1774" y="7288"/>
                    <a:pt x="2192" y="7706"/>
                    <a:pt x="2066" y="8846"/>
                  </a:cubicBezTo>
                  <a:cubicBezTo>
                    <a:pt x="2053" y="8948"/>
                    <a:pt x="2078" y="9049"/>
                    <a:pt x="2154" y="9125"/>
                  </a:cubicBezTo>
                  <a:cubicBezTo>
                    <a:pt x="2218" y="9214"/>
                    <a:pt x="2319" y="9252"/>
                    <a:pt x="2421" y="9252"/>
                  </a:cubicBezTo>
                  <a:lnTo>
                    <a:pt x="5576" y="9252"/>
                  </a:lnTo>
                  <a:cubicBezTo>
                    <a:pt x="5779" y="9252"/>
                    <a:pt x="5943" y="9087"/>
                    <a:pt x="5943" y="8884"/>
                  </a:cubicBezTo>
                  <a:cubicBezTo>
                    <a:pt x="5943" y="8162"/>
                    <a:pt x="5943" y="8162"/>
                    <a:pt x="5943" y="8162"/>
                  </a:cubicBezTo>
                  <a:cubicBezTo>
                    <a:pt x="6311" y="8137"/>
                    <a:pt x="6957" y="8035"/>
                    <a:pt x="7223" y="7541"/>
                  </a:cubicBezTo>
                  <a:cubicBezTo>
                    <a:pt x="7337" y="7338"/>
                    <a:pt x="7413" y="6869"/>
                    <a:pt x="7527" y="6058"/>
                  </a:cubicBezTo>
                  <a:cubicBezTo>
                    <a:pt x="7527" y="6046"/>
                    <a:pt x="7527" y="6033"/>
                    <a:pt x="7527" y="6020"/>
                  </a:cubicBezTo>
                  <a:cubicBezTo>
                    <a:pt x="7806" y="5944"/>
                    <a:pt x="7806" y="5944"/>
                    <a:pt x="7806" y="5944"/>
                  </a:cubicBezTo>
                  <a:cubicBezTo>
                    <a:pt x="8009" y="5894"/>
                    <a:pt x="8161" y="5742"/>
                    <a:pt x="8224" y="5539"/>
                  </a:cubicBezTo>
                  <a:cubicBezTo>
                    <a:pt x="8275" y="5349"/>
                    <a:pt x="8237" y="5146"/>
                    <a:pt x="8110" y="4981"/>
                  </a:cubicBezTo>
                  <a:cubicBezTo>
                    <a:pt x="7540" y="4284"/>
                    <a:pt x="7160" y="3549"/>
                    <a:pt x="6970" y="2713"/>
                  </a:cubicBezTo>
                  <a:cubicBezTo>
                    <a:pt x="6970" y="2713"/>
                    <a:pt x="6970" y="2713"/>
                    <a:pt x="6970" y="2700"/>
                  </a:cubicBezTo>
                  <a:cubicBezTo>
                    <a:pt x="6957" y="2649"/>
                    <a:pt x="6957" y="2649"/>
                    <a:pt x="6957" y="2649"/>
                  </a:cubicBezTo>
                  <a:cubicBezTo>
                    <a:pt x="6881" y="2371"/>
                    <a:pt x="6704" y="1724"/>
                    <a:pt x="6222" y="1129"/>
                  </a:cubicBezTo>
                  <a:cubicBezTo>
                    <a:pt x="5614" y="381"/>
                    <a:pt x="4765" y="1"/>
                    <a:pt x="3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 descr="Docker Logo, symbol, meaning, history, PNG, brand">
            <a:extLst>
              <a:ext uri="{FF2B5EF4-FFF2-40B4-BE49-F238E27FC236}">
                <a16:creationId xmlns:a16="http://schemas.microsoft.com/office/drawing/2014/main" id="{56286A4F-AF09-8052-CDE0-A12EEE8BB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06" y="1864998"/>
            <a:ext cx="1403603" cy="789527"/>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que 26">
            <a:extLst>
              <a:ext uri="{FF2B5EF4-FFF2-40B4-BE49-F238E27FC236}">
                <a16:creationId xmlns:a16="http://schemas.microsoft.com/office/drawing/2014/main" id="{BCB77A9E-66D0-C256-04A4-BE7566FD92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67119" y="4434840"/>
            <a:ext cx="917699" cy="938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90398-F059-AFCB-C987-BBE27DD0656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8066C032-B7A9-C8C3-FF13-C718E2015565}"/>
              </a:ext>
            </a:extLst>
          </p:cNvPr>
          <p:cNvSpPr>
            <a:spLocks noChangeArrowheads="1"/>
          </p:cNvSpPr>
          <p:nvPr/>
        </p:nvSpPr>
        <p:spPr bwMode="auto">
          <a:xfrm>
            <a:off x="1485900" y="3984623"/>
            <a:ext cx="6172200" cy="90024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buFontTx/>
              <a:buChar char="•"/>
            </a:pPr>
            <a:r>
              <a:rPr lang="fr-FR" altLang="fr-FR" sz="1350" b="1" dirty="0">
                <a:solidFill>
                  <a:schemeClr val="bg1"/>
                </a:solidFill>
                <a:latin typeface="Cormorant Garamond" panose="020B0604020202020204" charset="0"/>
                <a:ea typeface="Cormorant Garamond" panose="020B0604020202020204" charset="0"/>
              </a:rPr>
              <a:t>Conteneur</a:t>
            </a:r>
            <a:r>
              <a:rPr lang="fr-FR" altLang="fr-FR" sz="1350" dirty="0">
                <a:solidFill>
                  <a:schemeClr val="bg1"/>
                </a:solidFill>
                <a:latin typeface="Cormorant Garamond" panose="020B0604020202020204" charset="0"/>
                <a:ea typeface="Cormorant Garamond" panose="020B0604020202020204" charset="0"/>
              </a:rPr>
              <a:t> : Instance en cours d'exécution d'une image.</a:t>
            </a:r>
          </a:p>
          <a:p>
            <a:pPr defTabSz="685800" eaLnBrk="0" fontAlgn="base" hangingPunct="0">
              <a:spcBef>
                <a:spcPct val="0"/>
              </a:spcBef>
              <a:spcAft>
                <a:spcPct val="0"/>
              </a:spcAft>
              <a:buClrTx/>
              <a:buFontTx/>
              <a:buChar char="•"/>
            </a:pPr>
            <a:r>
              <a:rPr lang="fr-FR" altLang="fr-FR" sz="1350" b="1" dirty="0">
                <a:solidFill>
                  <a:schemeClr val="bg1"/>
                </a:solidFill>
                <a:latin typeface="Cormorant Garamond" panose="020B0604020202020204" charset="0"/>
                <a:ea typeface="Cormorant Garamond" panose="020B0604020202020204" charset="0"/>
              </a:rPr>
              <a:t>Image</a:t>
            </a:r>
            <a:r>
              <a:rPr lang="fr-FR" altLang="fr-FR" sz="1350" dirty="0">
                <a:solidFill>
                  <a:schemeClr val="bg1"/>
                </a:solidFill>
                <a:latin typeface="Cormorant Garamond" panose="020B0604020202020204" charset="0"/>
                <a:ea typeface="Cormorant Garamond" panose="020B0604020202020204" charset="0"/>
              </a:rPr>
              <a:t> : Modèle immuable pour créer des conteneurs.</a:t>
            </a:r>
          </a:p>
          <a:p>
            <a:pPr defTabSz="685800" eaLnBrk="0" fontAlgn="base" hangingPunct="0">
              <a:spcBef>
                <a:spcPct val="0"/>
              </a:spcBef>
              <a:spcAft>
                <a:spcPct val="0"/>
              </a:spcAft>
              <a:buClrTx/>
              <a:buFontTx/>
              <a:buChar char="•"/>
            </a:pPr>
            <a:r>
              <a:rPr lang="fr-FR" altLang="fr-FR" sz="1350" b="1" dirty="0" err="1">
                <a:solidFill>
                  <a:schemeClr val="bg1"/>
                </a:solidFill>
                <a:latin typeface="Cormorant Garamond" panose="020B0604020202020204" charset="0"/>
                <a:ea typeface="Cormorant Garamond" panose="020B0604020202020204" charset="0"/>
              </a:rPr>
              <a:t>Dockerfile</a:t>
            </a:r>
            <a:r>
              <a:rPr lang="fr-FR" altLang="fr-FR" sz="1350" dirty="0">
                <a:solidFill>
                  <a:schemeClr val="bg1"/>
                </a:solidFill>
                <a:latin typeface="Cormorant Garamond" panose="020B0604020202020204" charset="0"/>
                <a:ea typeface="Cormorant Garamond" panose="020B0604020202020204" charset="0"/>
              </a:rPr>
              <a:t> : Script pour définir les étapes de création d'une image.</a:t>
            </a:r>
          </a:p>
          <a:p>
            <a:pPr defTabSz="685800" eaLnBrk="0" fontAlgn="base" hangingPunct="0">
              <a:spcBef>
                <a:spcPct val="0"/>
              </a:spcBef>
              <a:spcAft>
                <a:spcPct val="0"/>
              </a:spcAft>
              <a:buClrTx/>
              <a:buFontTx/>
              <a:buChar char="•"/>
            </a:pPr>
            <a:r>
              <a:rPr lang="fr-FR" altLang="fr-FR" sz="1350" b="1" dirty="0" err="1">
                <a:solidFill>
                  <a:schemeClr val="bg1"/>
                </a:solidFill>
                <a:latin typeface="Cormorant Garamond" panose="020B0604020202020204" charset="0"/>
                <a:ea typeface="Cormorant Garamond" panose="020B0604020202020204" charset="0"/>
              </a:rPr>
              <a:t>Registry</a:t>
            </a:r>
            <a:r>
              <a:rPr lang="fr-FR" altLang="fr-FR" sz="1350" dirty="0">
                <a:solidFill>
                  <a:schemeClr val="bg1"/>
                </a:solidFill>
                <a:latin typeface="Cormorant Garamond" panose="020B0604020202020204" charset="0"/>
                <a:ea typeface="Cormorant Garamond" panose="020B0604020202020204" charset="0"/>
              </a:rPr>
              <a:t> : Répertoire pour stocker et partager des images (ex. Docker Hub). </a:t>
            </a:r>
          </a:p>
        </p:txBody>
      </p:sp>
      <p:pic>
        <p:nvPicPr>
          <p:cNvPr id="11" name="Image 10" descr="Une image contenant texte, capture d’écran, logiciel, Logiciel multimédia&#10;&#10;Description générée automatiquement">
            <a:extLst>
              <a:ext uri="{FF2B5EF4-FFF2-40B4-BE49-F238E27FC236}">
                <a16:creationId xmlns:a16="http://schemas.microsoft.com/office/drawing/2014/main" id="{BE59BC1D-F73E-C9BD-CDA5-0BAD3D7CAB50}"/>
              </a:ext>
            </a:extLst>
          </p:cNvPr>
          <p:cNvPicPr>
            <a:picLocks noChangeAspect="1"/>
          </p:cNvPicPr>
          <p:nvPr/>
        </p:nvPicPr>
        <p:blipFill>
          <a:blip r:embed="rId2"/>
          <a:stretch>
            <a:fillRect/>
          </a:stretch>
        </p:blipFill>
        <p:spPr>
          <a:xfrm>
            <a:off x="1805682" y="1029171"/>
            <a:ext cx="2154361" cy="2829097"/>
          </a:xfrm>
          <a:prstGeom prst="rect">
            <a:avLst/>
          </a:prstGeom>
        </p:spPr>
      </p:pic>
      <p:pic>
        <p:nvPicPr>
          <p:cNvPr id="13" name="Image 12" descr="Une image contenant texte, capture d’écran&#10;&#10;Description générée automatiquement">
            <a:extLst>
              <a:ext uri="{FF2B5EF4-FFF2-40B4-BE49-F238E27FC236}">
                <a16:creationId xmlns:a16="http://schemas.microsoft.com/office/drawing/2014/main" id="{8B1D6441-3FF2-187A-866B-44ED0335DCCA}"/>
              </a:ext>
            </a:extLst>
          </p:cNvPr>
          <p:cNvPicPr>
            <a:picLocks noChangeAspect="1"/>
          </p:cNvPicPr>
          <p:nvPr/>
        </p:nvPicPr>
        <p:blipFill>
          <a:blip r:embed="rId3"/>
          <a:stretch>
            <a:fillRect/>
          </a:stretch>
        </p:blipFill>
        <p:spPr>
          <a:xfrm>
            <a:off x="4108389" y="1047019"/>
            <a:ext cx="3159544" cy="2811248"/>
          </a:xfrm>
          <a:prstGeom prst="rect">
            <a:avLst/>
          </a:prstGeom>
        </p:spPr>
      </p:pic>
      <p:sp>
        <p:nvSpPr>
          <p:cNvPr id="3" name="Titre 6">
            <a:extLst>
              <a:ext uri="{FF2B5EF4-FFF2-40B4-BE49-F238E27FC236}">
                <a16:creationId xmlns:a16="http://schemas.microsoft.com/office/drawing/2014/main" id="{93926B05-4C5E-DE9C-9E28-C5B7382FF24F}"/>
              </a:ext>
            </a:extLst>
          </p:cNvPr>
          <p:cNvSpPr txBox="1">
            <a:spLocks/>
          </p:cNvSpPr>
          <p:nvPr/>
        </p:nvSpPr>
        <p:spPr>
          <a:xfrm>
            <a:off x="434340" y="258631"/>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Concepts clés de Docker</a:t>
            </a:r>
            <a:endParaRPr lang="fr-FR" sz="3200" dirty="0">
              <a:solidFill>
                <a:srgbClr val="E2E8B2"/>
              </a:solidFill>
              <a:cs typeface="Arial"/>
              <a:sym typeface="Arial"/>
            </a:endParaRPr>
          </a:p>
        </p:txBody>
      </p:sp>
    </p:spTree>
    <p:extLst>
      <p:ext uri="{BB962C8B-B14F-4D97-AF65-F5344CB8AC3E}">
        <p14:creationId xmlns:p14="http://schemas.microsoft.com/office/powerpoint/2010/main" val="1963838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E1573-3F85-3B9A-1E3F-B1B6C22C8A44}"/>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7969A13D-FD52-A3C1-087B-A814ED99BD73}"/>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73E03091-6FA4-1407-A30E-B3A12A8F1476}"/>
              </a:ext>
            </a:extLst>
          </p:cNvPr>
          <p:cNvSpPr>
            <a:spLocks noGrp="1"/>
          </p:cNvSpPr>
          <p:nvPr>
            <p:ph type="title"/>
          </p:nvPr>
        </p:nvSpPr>
        <p:spPr>
          <a:xfrm>
            <a:off x="1485900" y="93946"/>
            <a:ext cx="6172200" cy="57064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bg1"/>
                </a:solidFill>
              </a:rPr>
              <a:t>Commandes Docker Essentielles</a:t>
            </a:r>
          </a:p>
        </p:txBody>
      </p:sp>
      <p:sp>
        <p:nvSpPr>
          <p:cNvPr id="5" name="ZoneTexte 4">
            <a:extLst>
              <a:ext uri="{FF2B5EF4-FFF2-40B4-BE49-F238E27FC236}">
                <a16:creationId xmlns:a16="http://schemas.microsoft.com/office/drawing/2014/main" id="{F87E157F-12A0-50D9-C51F-057272D3F74F}"/>
              </a:ext>
            </a:extLst>
          </p:cNvPr>
          <p:cNvSpPr txBox="1"/>
          <p:nvPr/>
        </p:nvSpPr>
        <p:spPr>
          <a:xfrm>
            <a:off x="1567206" y="2205872"/>
            <a:ext cx="6090895" cy="5539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3000" dirty="0">
                <a:solidFill>
                  <a:schemeClr val="bg1"/>
                </a:solidFill>
              </a:rPr>
              <a:t>Cas d'Utilisation de Docker</a:t>
            </a:r>
          </a:p>
        </p:txBody>
      </p:sp>
      <p:sp>
        <p:nvSpPr>
          <p:cNvPr id="8" name="Rectangle 1">
            <a:extLst>
              <a:ext uri="{FF2B5EF4-FFF2-40B4-BE49-F238E27FC236}">
                <a16:creationId xmlns:a16="http://schemas.microsoft.com/office/drawing/2014/main" id="{2AB246C0-57B9-3B53-05B4-21D0B5211709}"/>
              </a:ext>
            </a:extLst>
          </p:cNvPr>
          <p:cNvSpPr>
            <a:spLocks noChangeArrowheads="1"/>
          </p:cNvSpPr>
          <p:nvPr/>
        </p:nvSpPr>
        <p:spPr bwMode="auto">
          <a:xfrm>
            <a:off x="1590185" y="3062149"/>
            <a:ext cx="5963631" cy="131574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ctr" anchorCtr="0" compatLnSpc="1">
            <a:prstTxWarp prst="textNoShape">
              <a:avLst/>
            </a:prstTxWarp>
            <a:spAutoFit/>
          </a:bodyPr>
          <a:lstStyle/>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Arial" panose="020B0604020202020204" pitchFamily="34" charset="0"/>
              </a:rPr>
              <a:t>Développement</a:t>
            </a:r>
            <a:r>
              <a:rPr lang="fr-FR" altLang="fr-FR" sz="1350" dirty="0">
                <a:solidFill>
                  <a:schemeClr val="bg1"/>
                </a:solidFill>
                <a:latin typeface="Arial" panose="020B0604020202020204" pitchFamily="34" charset="0"/>
              </a:rPr>
              <a:t> : Créer un environnement isolé pour chaque projet.</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Arial" panose="020B0604020202020204" pitchFamily="34" charset="0"/>
              </a:rPr>
              <a:t>Déploiement</a:t>
            </a:r>
            <a:r>
              <a:rPr lang="fr-FR" altLang="fr-FR" sz="1350" dirty="0">
                <a:solidFill>
                  <a:schemeClr val="bg1"/>
                </a:solidFill>
                <a:latin typeface="Arial" panose="020B0604020202020204" pitchFamily="34" charset="0"/>
              </a:rPr>
              <a:t> : Déployer des applications via des conteneurs pour plus de portabilité.</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Arial" panose="020B0604020202020204" pitchFamily="34" charset="0"/>
              </a:rPr>
              <a:t>Scalabilité</a:t>
            </a:r>
            <a:r>
              <a:rPr lang="fr-FR" altLang="fr-FR" sz="1350" dirty="0">
                <a:solidFill>
                  <a:schemeClr val="bg1"/>
                </a:solidFill>
                <a:latin typeface="Arial" panose="020B0604020202020204" pitchFamily="34" charset="0"/>
              </a:rPr>
              <a:t> : Gérer plusieurs instances avec des orchestrateurs comme </a:t>
            </a:r>
            <a:r>
              <a:rPr lang="fr-FR" altLang="fr-FR" sz="1350" dirty="0" err="1">
                <a:solidFill>
                  <a:schemeClr val="bg1"/>
                </a:solidFill>
                <a:latin typeface="Arial" panose="020B0604020202020204" pitchFamily="34" charset="0"/>
              </a:rPr>
              <a:t>Kubernetes</a:t>
            </a:r>
            <a:r>
              <a:rPr lang="fr-FR" altLang="fr-FR" sz="1350" dirty="0">
                <a:solidFill>
                  <a:schemeClr val="bg1"/>
                </a:solidFill>
                <a:latin typeface="Arial" panose="020B0604020202020204" pitchFamily="34" charset="0"/>
              </a:rPr>
              <a:t>. </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Arial" panose="020B0604020202020204" pitchFamily="34" charset="0"/>
              </a:rPr>
              <a:t>CI/CD</a:t>
            </a:r>
            <a:r>
              <a:rPr lang="fr-FR" altLang="fr-FR" sz="1350" dirty="0">
                <a:solidFill>
                  <a:schemeClr val="bg1"/>
                </a:solidFill>
                <a:latin typeface="Arial" panose="020B0604020202020204" pitchFamily="34" charset="0"/>
              </a:rPr>
              <a:t> : Automatiser les </a:t>
            </a:r>
            <a:r>
              <a:rPr lang="fr-FR" altLang="fr-FR" sz="1350" dirty="0" err="1">
                <a:solidFill>
                  <a:schemeClr val="bg1"/>
                </a:solidFill>
                <a:latin typeface="Arial" panose="020B0604020202020204" pitchFamily="34" charset="0"/>
              </a:rPr>
              <a:t>builds</a:t>
            </a:r>
            <a:r>
              <a:rPr lang="fr-FR" altLang="fr-FR" sz="1350" dirty="0">
                <a:solidFill>
                  <a:schemeClr val="bg1"/>
                </a:solidFill>
                <a:latin typeface="Arial" panose="020B0604020202020204" pitchFamily="34" charset="0"/>
              </a:rPr>
              <a:t> et tests dans des conteneurs.</a:t>
            </a:r>
          </a:p>
        </p:txBody>
      </p:sp>
      <p:graphicFrame>
        <p:nvGraphicFramePr>
          <p:cNvPr id="12" name="ZoneTexte 2">
            <a:extLst>
              <a:ext uri="{FF2B5EF4-FFF2-40B4-BE49-F238E27FC236}">
                <a16:creationId xmlns:a16="http://schemas.microsoft.com/office/drawing/2014/main" id="{16AD6882-C401-35B4-8320-BB74546A24D4}"/>
              </a:ext>
            </a:extLst>
          </p:cNvPr>
          <p:cNvGraphicFramePr/>
          <p:nvPr>
            <p:extLst>
              <p:ext uri="{D42A27DB-BD31-4B8C-83A1-F6EECF244321}">
                <p14:modId xmlns:p14="http://schemas.microsoft.com/office/powerpoint/2010/main" val="2724491478"/>
              </p:ext>
            </p:extLst>
          </p:nvPr>
        </p:nvGraphicFramePr>
        <p:xfrm>
          <a:off x="1567206" y="765607"/>
          <a:ext cx="5882326" cy="1315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153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9ECB4-DF42-98A6-D5DA-FFB5F579AE88}"/>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48C3B3FD-F532-D5A5-8B82-CE6DFC9E6E70}"/>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A46C2B5-1CD4-CD17-9619-CEF6B48C4B88}"/>
              </a:ext>
            </a:extLst>
          </p:cNvPr>
          <p:cNvSpPr>
            <a:spLocks noGrp="1"/>
          </p:cNvSpPr>
          <p:nvPr>
            <p:ph type="title"/>
          </p:nvPr>
        </p:nvSpPr>
        <p:spPr>
          <a:xfrm>
            <a:off x="1485900" y="93946"/>
            <a:ext cx="6172200" cy="82671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bg1"/>
                </a:solidFill>
              </a:rPr>
              <a:t>Avantages et Limites</a:t>
            </a:r>
          </a:p>
        </p:txBody>
      </p:sp>
      <p:sp>
        <p:nvSpPr>
          <p:cNvPr id="3" name="ZoneTexte 2">
            <a:extLst>
              <a:ext uri="{FF2B5EF4-FFF2-40B4-BE49-F238E27FC236}">
                <a16:creationId xmlns:a16="http://schemas.microsoft.com/office/drawing/2014/main" id="{86AB831E-9F81-90D9-6E45-A6E313EFD309}"/>
              </a:ext>
            </a:extLst>
          </p:cNvPr>
          <p:cNvSpPr txBox="1"/>
          <p:nvPr/>
        </p:nvSpPr>
        <p:spPr>
          <a:xfrm>
            <a:off x="1485901" y="1716337"/>
            <a:ext cx="2700779" cy="90024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050" b="1" dirty="0"/>
              <a:t>Avantages :</a:t>
            </a:r>
            <a:endParaRPr lang="fr-FR" sz="1050" dirty="0"/>
          </a:p>
          <a:p>
            <a:pPr>
              <a:buFont typeface="Arial" panose="020B0604020202020204" pitchFamily="34" charset="0"/>
              <a:buChar char="•"/>
            </a:pPr>
            <a:r>
              <a:rPr lang="fr-FR" sz="1050" dirty="0"/>
              <a:t>Isolation des applications.</a:t>
            </a:r>
          </a:p>
          <a:p>
            <a:pPr>
              <a:buFont typeface="Arial" panose="020B0604020202020204" pitchFamily="34" charset="0"/>
              <a:buChar char="•"/>
            </a:pPr>
            <a:r>
              <a:rPr lang="fr-FR" sz="1050" dirty="0"/>
              <a:t>Portabilité entre les environnements.</a:t>
            </a:r>
          </a:p>
          <a:p>
            <a:pPr>
              <a:buFont typeface="Arial" panose="020B0604020202020204" pitchFamily="34" charset="0"/>
              <a:buChar char="•"/>
            </a:pPr>
            <a:r>
              <a:rPr lang="fr-FR" sz="1050" dirty="0"/>
              <a:t>Démarrage rapide des conteneurs.</a:t>
            </a:r>
          </a:p>
          <a:p>
            <a:endParaRPr lang="fr-FR" sz="1050" dirty="0"/>
          </a:p>
        </p:txBody>
      </p:sp>
      <p:sp>
        <p:nvSpPr>
          <p:cNvPr id="5" name="ZoneTexte 4">
            <a:extLst>
              <a:ext uri="{FF2B5EF4-FFF2-40B4-BE49-F238E27FC236}">
                <a16:creationId xmlns:a16="http://schemas.microsoft.com/office/drawing/2014/main" id="{43FA75DC-D39D-0832-4147-F03376BBB28C}"/>
              </a:ext>
            </a:extLst>
          </p:cNvPr>
          <p:cNvSpPr txBox="1"/>
          <p:nvPr/>
        </p:nvSpPr>
        <p:spPr>
          <a:xfrm>
            <a:off x="4876015" y="1716337"/>
            <a:ext cx="2700779"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050" b="1" dirty="0"/>
              <a:t>Limites :</a:t>
            </a:r>
            <a:endParaRPr lang="fr-FR" sz="1050" dirty="0"/>
          </a:p>
          <a:p>
            <a:pPr>
              <a:buFont typeface="Arial" panose="020B0604020202020204" pitchFamily="34" charset="0"/>
              <a:buChar char="•"/>
            </a:pPr>
            <a:r>
              <a:rPr lang="fr-FR" sz="1050" dirty="0"/>
              <a:t>Courbe d'apprentissage pour les débutants.</a:t>
            </a:r>
          </a:p>
          <a:p>
            <a:pPr>
              <a:buFont typeface="Arial" panose="020B0604020202020204" pitchFamily="34" charset="0"/>
              <a:buChar char="•"/>
            </a:pPr>
            <a:r>
              <a:rPr lang="fr-FR" sz="1050" dirty="0"/>
              <a:t>Nécessite une gestion des ressources pour éviter la surcharge.</a:t>
            </a:r>
          </a:p>
          <a:p>
            <a:pPr>
              <a:buFont typeface="Arial" panose="020B0604020202020204" pitchFamily="34" charset="0"/>
              <a:buChar char="•"/>
            </a:pPr>
            <a:r>
              <a:rPr lang="fr-FR" sz="1050" dirty="0"/>
              <a:t>Pas adapté pour certaines applications nécessitant un accès direct au matériel</a:t>
            </a:r>
          </a:p>
          <a:p>
            <a:endParaRPr lang="fr-FR" sz="1050" dirty="0"/>
          </a:p>
        </p:txBody>
      </p:sp>
    </p:spTree>
    <p:extLst>
      <p:ext uri="{BB962C8B-B14F-4D97-AF65-F5344CB8AC3E}">
        <p14:creationId xmlns:p14="http://schemas.microsoft.com/office/powerpoint/2010/main" val="2220256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F3A2E-3908-B049-098E-C7AFDEF3F49A}"/>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67D7FDAB-574F-ADB3-1F83-F0C502863A80}"/>
              </a:ext>
            </a:extLst>
          </p:cNvPr>
          <p:cNvPicPr>
            <a:picLocks noChangeAspect="1"/>
          </p:cNvPicPr>
          <p:nvPr/>
        </p:nvPicPr>
        <p:blipFill>
          <a:blip r:embed="rId3">
            <a:alphaModFix amt="60000"/>
          </a:blip>
          <a:srcRect l="3470" r="7529" b="-1"/>
          <a:stretch/>
        </p:blipFill>
        <p:spPr>
          <a:xfrm>
            <a:off x="0" y="7"/>
            <a:ext cx="9143999" cy="5143493"/>
          </a:xfrm>
          <a:prstGeom prst="rect">
            <a:avLst/>
          </a:prstGeom>
        </p:spPr>
      </p:pic>
      <p:sp>
        <p:nvSpPr>
          <p:cNvPr id="2" name="Title 1">
            <a:extLst>
              <a:ext uri="{FF2B5EF4-FFF2-40B4-BE49-F238E27FC236}">
                <a16:creationId xmlns:a16="http://schemas.microsoft.com/office/drawing/2014/main" id="{BB4645EF-4C6A-4AC2-1D61-FE5CE45D4F00}"/>
              </a:ext>
            </a:extLst>
          </p:cNvPr>
          <p:cNvSpPr>
            <a:spLocks noGrp="1"/>
          </p:cNvSpPr>
          <p:nvPr>
            <p:ph type="title"/>
          </p:nvPr>
        </p:nvSpPr>
        <p:spPr>
          <a:xfrm>
            <a:off x="1614487" y="1253678"/>
            <a:ext cx="2899835" cy="3054033"/>
          </a:xfrm>
        </p:spPr>
        <p:style>
          <a:lnRef idx="0">
            <a:scrgbClr r="0" g="0" b="0"/>
          </a:lnRef>
          <a:fillRef idx="0">
            <a:scrgbClr r="0" g="0" b="0"/>
          </a:fillRef>
          <a:effectRef idx="0">
            <a:scrgbClr r="0" g="0" b="0"/>
          </a:effectRef>
          <a:fontRef idx="minor">
            <a:schemeClr val="lt1"/>
          </a:fontRef>
        </p:style>
        <p:txBody>
          <a:bodyPr spcFirstLastPara="1" vert="horz" wrap="square" lIns="68580" tIns="34290" rIns="68580" bIns="34290" rtlCol="0" anchor="t" anchorCtr="0">
            <a:normAutofit/>
          </a:bodyPr>
          <a:lstStyle/>
          <a:p>
            <a:pPr algn="l" defTabSz="685800">
              <a:lnSpc>
                <a:spcPct val="90000"/>
              </a:lnSpc>
            </a:pPr>
            <a:r>
              <a:rPr lang="en-US">
                <a:solidFill>
                  <a:srgbClr val="FFFFFF"/>
                </a:solidFill>
                <a:latin typeface="+mj-lt"/>
                <a:ea typeface="+mj-ea"/>
                <a:cs typeface="+mj-cs"/>
              </a:rPr>
              <a:t>RGPD (Règlement Général sur la Protection des Données)</a:t>
            </a:r>
          </a:p>
        </p:txBody>
      </p:sp>
      <p:sp>
        <p:nvSpPr>
          <p:cNvPr id="6" name="ZoneTexte 5">
            <a:extLst>
              <a:ext uri="{FF2B5EF4-FFF2-40B4-BE49-F238E27FC236}">
                <a16:creationId xmlns:a16="http://schemas.microsoft.com/office/drawing/2014/main" id="{EF2A1949-FB29-9450-8119-F5EE3DC30DF3}"/>
              </a:ext>
            </a:extLst>
          </p:cNvPr>
          <p:cNvSpPr txBox="1"/>
          <p:nvPr/>
        </p:nvSpPr>
        <p:spPr>
          <a:xfrm>
            <a:off x="4276165" y="473745"/>
            <a:ext cx="4706470" cy="4438913"/>
          </a:xfrm>
          <a:prstGeom prst="rect">
            <a:avLst/>
          </a:prstGeom>
        </p:spPr>
        <p:style>
          <a:lnRef idx="0">
            <a:scrgbClr r="0" g="0" b="0"/>
          </a:lnRef>
          <a:fillRef idx="0">
            <a:scrgbClr r="0" g="0" b="0"/>
          </a:fillRef>
          <a:effectRef idx="0">
            <a:scrgbClr r="0" g="0" b="0"/>
          </a:effectRef>
          <a:fontRef idx="minor">
            <a:schemeClr val="lt1"/>
          </a:fontRef>
        </p:style>
        <p:txBody>
          <a:bodyPr vert="horz" lIns="68580" tIns="34290" rIns="68580" bIns="34290" rtlCol="0">
            <a:noAutofit/>
          </a:bodyPr>
          <a:lstStyle/>
          <a:p>
            <a:pPr indent="-171450" defTabSz="685800">
              <a:lnSpc>
                <a:spcPct val="90000"/>
              </a:lnSpc>
              <a:spcAft>
                <a:spcPts val="450"/>
              </a:spcAft>
              <a:buFont typeface="Arial" panose="020B0604020202020204" pitchFamily="34" charset="0"/>
              <a:buChar char="•"/>
            </a:pPr>
            <a:r>
              <a:rPr lang="en-US" b="1" dirty="0">
                <a:solidFill>
                  <a:srgbClr val="FFFFFF"/>
                </a:solidFill>
              </a:rPr>
              <a:t>Introduction :</a:t>
            </a:r>
          </a:p>
          <a:p>
            <a:pPr indent="-171450" defTabSz="685800">
              <a:lnSpc>
                <a:spcPct val="90000"/>
              </a:lnSpc>
              <a:spcAft>
                <a:spcPts val="450"/>
              </a:spcAft>
              <a:buFont typeface="Arial" panose="020B0604020202020204" pitchFamily="34" charset="0"/>
              <a:buChar char="•"/>
            </a:pPr>
            <a:r>
              <a:rPr lang="en-US" dirty="0">
                <a:solidFill>
                  <a:srgbClr val="FFFFFF"/>
                </a:solidFill>
              </a:rPr>
              <a:t>Le RGPD </a:t>
            </a:r>
            <a:r>
              <a:rPr lang="en-US" dirty="0" err="1">
                <a:solidFill>
                  <a:srgbClr val="FFFFFF"/>
                </a:solidFill>
              </a:rPr>
              <a:t>est</a:t>
            </a:r>
            <a:r>
              <a:rPr lang="en-US" dirty="0">
                <a:solidFill>
                  <a:srgbClr val="FFFFFF"/>
                </a:solidFill>
              </a:rPr>
              <a:t> un cadre </a:t>
            </a:r>
            <a:r>
              <a:rPr lang="en-US" dirty="0" err="1">
                <a:solidFill>
                  <a:srgbClr val="FFFFFF"/>
                </a:solidFill>
              </a:rPr>
              <a:t>juridique</a:t>
            </a:r>
            <a:r>
              <a:rPr lang="en-US" dirty="0">
                <a:solidFill>
                  <a:srgbClr val="FFFFFF"/>
                </a:solidFill>
              </a:rPr>
              <a:t> </a:t>
            </a:r>
            <a:r>
              <a:rPr lang="en-US" dirty="0" err="1">
                <a:solidFill>
                  <a:srgbClr val="FFFFFF"/>
                </a:solidFill>
              </a:rPr>
              <a:t>européen</a:t>
            </a:r>
            <a:r>
              <a:rPr lang="en-US" dirty="0">
                <a:solidFill>
                  <a:srgbClr val="FFFFFF"/>
                </a:solidFill>
              </a:rPr>
              <a:t> </a:t>
            </a:r>
            <a:r>
              <a:rPr lang="en-US" dirty="0" err="1">
                <a:solidFill>
                  <a:srgbClr val="FFFFFF"/>
                </a:solidFill>
              </a:rPr>
              <a:t>adopté</a:t>
            </a:r>
            <a:r>
              <a:rPr lang="en-US" dirty="0">
                <a:solidFill>
                  <a:srgbClr val="FFFFFF"/>
                </a:solidFill>
              </a:rPr>
              <a:t> </a:t>
            </a:r>
            <a:r>
              <a:rPr lang="en-US" dirty="0" err="1">
                <a:solidFill>
                  <a:srgbClr val="FFFFFF"/>
                </a:solidFill>
              </a:rPr>
              <a:t>en</a:t>
            </a:r>
            <a:r>
              <a:rPr lang="en-US" dirty="0">
                <a:solidFill>
                  <a:srgbClr val="FFFFFF"/>
                </a:solidFill>
              </a:rPr>
              <a:t> 2018 pour </a:t>
            </a:r>
            <a:r>
              <a:rPr lang="en-US" dirty="0" err="1">
                <a:solidFill>
                  <a:srgbClr val="FFFFFF"/>
                </a:solidFill>
              </a:rPr>
              <a:t>protéger</a:t>
            </a:r>
            <a:r>
              <a:rPr lang="en-US" dirty="0">
                <a:solidFill>
                  <a:srgbClr val="FFFFFF"/>
                </a:solidFill>
              </a:rPr>
              <a:t> l	es données </a:t>
            </a:r>
            <a:r>
              <a:rPr lang="en-US" dirty="0" err="1">
                <a:solidFill>
                  <a:srgbClr val="FFFFFF"/>
                </a:solidFill>
              </a:rPr>
              <a:t>personnelles</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b="1" dirty="0">
                <a:solidFill>
                  <a:srgbClr val="FFFFFF"/>
                </a:solidFill>
              </a:rPr>
              <a:t>Principes </a:t>
            </a:r>
            <a:r>
              <a:rPr lang="en-US" b="1" dirty="0" err="1">
                <a:solidFill>
                  <a:srgbClr val="FFFFFF"/>
                </a:solidFill>
              </a:rPr>
              <a:t>clés</a:t>
            </a:r>
            <a:r>
              <a:rPr lang="en-US" b="1" dirty="0">
                <a:solidFill>
                  <a:srgbClr val="FFFFFF"/>
                </a:solidFill>
              </a:rPr>
              <a:t> :</a:t>
            </a:r>
          </a:p>
          <a:p>
            <a:pPr indent="-171450" defTabSz="685800">
              <a:lnSpc>
                <a:spcPct val="90000"/>
              </a:lnSpc>
              <a:spcAft>
                <a:spcPts val="450"/>
              </a:spcAft>
              <a:buFont typeface="Arial" panose="020B0604020202020204" pitchFamily="34" charset="0"/>
              <a:buChar char="•"/>
            </a:pPr>
            <a:r>
              <a:rPr lang="en-US" b="1" dirty="0">
                <a:solidFill>
                  <a:srgbClr val="FFFFFF"/>
                </a:solidFill>
              </a:rPr>
              <a:t>Transparence</a:t>
            </a:r>
            <a:r>
              <a:rPr lang="en-US" dirty="0">
                <a:solidFill>
                  <a:srgbClr val="FFFFFF"/>
                </a:solidFill>
              </a:rPr>
              <a:t> : Informer </a:t>
            </a:r>
            <a:r>
              <a:rPr lang="en-US" dirty="0" err="1">
                <a:solidFill>
                  <a:srgbClr val="FFFFFF"/>
                </a:solidFill>
              </a:rPr>
              <a:t>clairement</a:t>
            </a:r>
            <a:r>
              <a:rPr lang="en-US" dirty="0">
                <a:solidFill>
                  <a:srgbClr val="FFFFFF"/>
                </a:solidFill>
              </a:rPr>
              <a:t> les </a:t>
            </a:r>
            <a:r>
              <a:rPr lang="en-US" dirty="0" err="1">
                <a:solidFill>
                  <a:srgbClr val="FFFFFF"/>
                </a:solidFill>
              </a:rPr>
              <a:t>utilisateurs</a:t>
            </a:r>
            <a:r>
              <a:rPr lang="en-US" dirty="0">
                <a:solidFill>
                  <a:srgbClr val="FFFFFF"/>
                </a:solidFill>
              </a:rPr>
              <a:t> sur </a:t>
            </a:r>
            <a:r>
              <a:rPr lang="en-US" dirty="0" err="1">
                <a:solidFill>
                  <a:srgbClr val="FFFFFF"/>
                </a:solidFill>
              </a:rPr>
              <a:t>l'utilisation</a:t>
            </a:r>
            <a:r>
              <a:rPr lang="en-US" dirty="0">
                <a:solidFill>
                  <a:srgbClr val="FFFFFF"/>
                </a:solidFill>
              </a:rPr>
              <a:t> de </a:t>
            </a:r>
            <a:r>
              <a:rPr lang="en-US" dirty="0" err="1">
                <a:solidFill>
                  <a:srgbClr val="FFFFFF"/>
                </a:solidFill>
              </a:rPr>
              <a:t>leurs</a:t>
            </a:r>
            <a:r>
              <a:rPr lang="en-US" dirty="0">
                <a:solidFill>
                  <a:srgbClr val="FFFFFF"/>
                </a:solidFill>
              </a:rPr>
              <a:t> données.</a:t>
            </a:r>
          </a:p>
          <a:p>
            <a:pPr indent="-171450" defTabSz="685800">
              <a:lnSpc>
                <a:spcPct val="90000"/>
              </a:lnSpc>
              <a:spcAft>
                <a:spcPts val="450"/>
              </a:spcAft>
              <a:buFont typeface="Arial" panose="020B0604020202020204" pitchFamily="34" charset="0"/>
              <a:buChar char="•"/>
            </a:pPr>
            <a:r>
              <a:rPr lang="en-US" b="1" dirty="0" err="1">
                <a:solidFill>
                  <a:srgbClr val="FFFFFF"/>
                </a:solidFill>
              </a:rPr>
              <a:t>Consentement</a:t>
            </a:r>
            <a:r>
              <a:rPr lang="en-US" dirty="0">
                <a:solidFill>
                  <a:srgbClr val="FFFFFF"/>
                </a:solidFill>
              </a:rPr>
              <a:t> : </a:t>
            </a:r>
            <a:r>
              <a:rPr lang="en-US" dirty="0" err="1">
                <a:solidFill>
                  <a:srgbClr val="FFFFFF"/>
                </a:solidFill>
              </a:rPr>
              <a:t>Obtenir</a:t>
            </a:r>
            <a:r>
              <a:rPr lang="en-US" dirty="0">
                <a:solidFill>
                  <a:srgbClr val="FFFFFF"/>
                </a:solidFill>
              </a:rPr>
              <a:t> un accord </a:t>
            </a:r>
            <a:r>
              <a:rPr lang="en-US" dirty="0" err="1">
                <a:solidFill>
                  <a:srgbClr val="FFFFFF"/>
                </a:solidFill>
              </a:rPr>
              <a:t>explicite</a:t>
            </a:r>
            <a:r>
              <a:rPr lang="en-US" dirty="0">
                <a:solidFill>
                  <a:srgbClr val="FFFFFF"/>
                </a:solidFill>
              </a:rPr>
              <a:t> </a:t>
            </a:r>
            <a:r>
              <a:rPr lang="en-US" dirty="0" err="1">
                <a:solidFill>
                  <a:srgbClr val="FFFFFF"/>
                </a:solidFill>
              </a:rPr>
              <a:t>avant</a:t>
            </a:r>
            <a:r>
              <a:rPr lang="en-US" dirty="0">
                <a:solidFill>
                  <a:srgbClr val="FFFFFF"/>
                </a:solidFill>
              </a:rPr>
              <a:t> de </a:t>
            </a:r>
            <a:r>
              <a:rPr lang="en-US" dirty="0" err="1">
                <a:solidFill>
                  <a:srgbClr val="FFFFFF"/>
                </a:solidFill>
              </a:rPr>
              <a:t>collecter</a:t>
            </a:r>
            <a:r>
              <a:rPr lang="en-US" dirty="0">
                <a:solidFill>
                  <a:srgbClr val="FFFFFF"/>
                </a:solidFill>
              </a:rPr>
              <a:t> des données.</a:t>
            </a:r>
          </a:p>
          <a:p>
            <a:pPr indent="-171450" defTabSz="685800">
              <a:lnSpc>
                <a:spcPct val="90000"/>
              </a:lnSpc>
              <a:spcAft>
                <a:spcPts val="450"/>
              </a:spcAft>
              <a:buFont typeface="Arial" panose="020B0604020202020204" pitchFamily="34" charset="0"/>
              <a:buChar char="•"/>
            </a:pPr>
            <a:r>
              <a:rPr lang="en-US" b="1" dirty="0" err="1">
                <a:solidFill>
                  <a:srgbClr val="FFFFFF"/>
                </a:solidFill>
              </a:rPr>
              <a:t>Sécurité</a:t>
            </a:r>
            <a:r>
              <a:rPr lang="en-US" dirty="0">
                <a:solidFill>
                  <a:srgbClr val="FFFFFF"/>
                </a:solidFill>
              </a:rPr>
              <a:t> : Assurer la </a:t>
            </a:r>
            <a:r>
              <a:rPr lang="en-US" dirty="0" err="1">
                <a:solidFill>
                  <a:srgbClr val="FFFFFF"/>
                </a:solidFill>
              </a:rPr>
              <a:t>confidentialité</a:t>
            </a:r>
            <a:r>
              <a:rPr lang="en-US" dirty="0">
                <a:solidFill>
                  <a:srgbClr val="FFFFFF"/>
                </a:solidFill>
              </a:rPr>
              <a:t> et </a:t>
            </a:r>
            <a:r>
              <a:rPr lang="en-US" dirty="0" err="1">
                <a:solidFill>
                  <a:srgbClr val="FFFFFF"/>
                </a:solidFill>
              </a:rPr>
              <a:t>l'intégrité</a:t>
            </a:r>
            <a:r>
              <a:rPr lang="en-US" dirty="0">
                <a:solidFill>
                  <a:srgbClr val="FFFFFF"/>
                </a:solidFill>
              </a:rPr>
              <a:t> des données.</a:t>
            </a:r>
          </a:p>
          <a:p>
            <a:pPr indent="-171450" defTabSz="685800">
              <a:lnSpc>
                <a:spcPct val="90000"/>
              </a:lnSpc>
              <a:spcAft>
                <a:spcPts val="450"/>
              </a:spcAft>
              <a:buFont typeface="Arial" panose="020B0604020202020204" pitchFamily="34" charset="0"/>
              <a:buChar char="•"/>
            </a:pPr>
            <a:r>
              <a:rPr lang="en-US" b="1" dirty="0">
                <a:solidFill>
                  <a:srgbClr val="FFFFFF"/>
                </a:solidFill>
              </a:rPr>
              <a:t>Droits des </a:t>
            </a:r>
            <a:r>
              <a:rPr lang="en-US" b="1" dirty="0" err="1">
                <a:solidFill>
                  <a:srgbClr val="FFFFFF"/>
                </a:solidFill>
              </a:rPr>
              <a:t>utilisateurs</a:t>
            </a:r>
            <a:r>
              <a:rPr lang="en-US" b="1" dirty="0">
                <a:solidFill>
                  <a:srgbClr val="FFFFFF"/>
                </a:solidFill>
              </a:rPr>
              <a:t> :</a:t>
            </a:r>
          </a:p>
          <a:p>
            <a:pPr indent="-171450" defTabSz="685800">
              <a:lnSpc>
                <a:spcPct val="90000"/>
              </a:lnSpc>
              <a:spcAft>
                <a:spcPts val="450"/>
              </a:spcAft>
              <a:buFont typeface="Arial" panose="020B0604020202020204" pitchFamily="34" charset="0"/>
              <a:buChar char="•"/>
            </a:pPr>
            <a:r>
              <a:rPr lang="en-US" b="1" dirty="0" err="1">
                <a:solidFill>
                  <a:srgbClr val="FFFFFF"/>
                </a:solidFill>
              </a:rPr>
              <a:t>Accès</a:t>
            </a:r>
            <a:r>
              <a:rPr lang="en-US" dirty="0">
                <a:solidFill>
                  <a:srgbClr val="FFFFFF"/>
                </a:solidFill>
              </a:rPr>
              <a:t> : Consulter les données </a:t>
            </a:r>
            <a:r>
              <a:rPr lang="en-US" dirty="0" err="1">
                <a:solidFill>
                  <a:srgbClr val="FFFFFF"/>
                </a:solidFill>
              </a:rPr>
              <a:t>collectées</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b="1" dirty="0">
                <a:solidFill>
                  <a:srgbClr val="FFFFFF"/>
                </a:solidFill>
              </a:rPr>
              <a:t>Rectification</a:t>
            </a:r>
            <a:r>
              <a:rPr lang="en-US" dirty="0">
                <a:solidFill>
                  <a:srgbClr val="FFFFFF"/>
                </a:solidFill>
              </a:rPr>
              <a:t> : Modifier </a:t>
            </a:r>
            <a:r>
              <a:rPr lang="en-US" dirty="0" err="1">
                <a:solidFill>
                  <a:srgbClr val="FFFFFF"/>
                </a:solidFill>
              </a:rPr>
              <a:t>ou</a:t>
            </a:r>
            <a:r>
              <a:rPr lang="en-US" dirty="0">
                <a:solidFill>
                  <a:srgbClr val="FFFFFF"/>
                </a:solidFill>
              </a:rPr>
              <a:t> </a:t>
            </a:r>
            <a:r>
              <a:rPr lang="en-US" dirty="0" err="1">
                <a:solidFill>
                  <a:srgbClr val="FFFFFF"/>
                </a:solidFill>
              </a:rPr>
              <a:t>corriger</a:t>
            </a:r>
            <a:r>
              <a:rPr lang="en-US" dirty="0">
                <a:solidFill>
                  <a:srgbClr val="FFFFFF"/>
                </a:solidFill>
              </a:rPr>
              <a:t> </a:t>
            </a:r>
            <a:r>
              <a:rPr lang="en-US" dirty="0" err="1">
                <a:solidFill>
                  <a:srgbClr val="FFFFFF"/>
                </a:solidFill>
              </a:rPr>
              <a:t>leurs</a:t>
            </a:r>
            <a:r>
              <a:rPr lang="en-US" dirty="0">
                <a:solidFill>
                  <a:srgbClr val="FFFFFF"/>
                </a:solidFill>
              </a:rPr>
              <a:t> </a:t>
            </a:r>
            <a:r>
              <a:rPr lang="en-US" dirty="0" err="1">
                <a:solidFill>
                  <a:srgbClr val="FFFFFF"/>
                </a:solidFill>
              </a:rPr>
              <a:t>informations</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b="1" dirty="0">
                <a:solidFill>
                  <a:srgbClr val="FFFFFF"/>
                </a:solidFill>
              </a:rPr>
              <a:t>Suppression</a:t>
            </a:r>
            <a:r>
              <a:rPr lang="en-US" dirty="0">
                <a:solidFill>
                  <a:srgbClr val="FFFFFF"/>
                </a:solidFill>
              </a:rPr>
              <a:t> : Droit à </a:t>
            </a:r>
            <a:r>
              <a:rPr lang="en-US" dirty="0" err="1">
                <a:solidFill>
                  <a:srgbClr val="FFFFFF"/>
                </a:solidFill>
              </a:rPr>
              <a:t>l'oubli</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b="1" dirty="0">
                <a:solidFill>
                  <a:srgbClr val="FFFFFF"/>
                </a:solidFill>
              </a:rPr>
              <a:t>Impact pour les </a:t>
            </a:r>
            <a:r>
              <a:rPr lang="en-US" b="1" dirty="0" err="1">
                <a:solidFill>
                  <a:srgbClr val="FFFFFF"/>
                </a:solidFill>
              </a:rPr>
              <a:t>entreprises</a:t>
            </a:r>
            <a:r>
              <a:rPr lang="en-US" b="1" dirty="0">
                <a:solidFill>
                  <a:srgbClr val="FFFFFF"/>
                </a:solidFill>
              </a:rPr>
              <a:t> :</a:t>
            </a:r>
          </a:p>
          <a:p>
            <a:pPr indent="-171450" defTabSz="685800">
              <a:lnSpc>
                <a:spcPct val="90000"/>
              </a:lnSpc>
              <a:spcAft>
                <a:spcPts val="450"/>
              </a:spcAft>
              <a:buFont typeface="Arial" panose="020B0604020202020204" pitchFamily="34" charset="0"/>
              <a:buChar char="•"/>
            </a:pPr>
            <a:r>
              <a:rPr lang="en-US" dirty="0" err="1">
                <a:solidFill>
                  <a:srgbClr val="FFFFFF"/>
                </a:solidFill>
              </a:rPr>
              <a:t>Conformité</a:t>
            </a:r>
            <a:r>
              <a:rPr lang="en-US" dirty="0">
                <a:solidFill>
                  <a:srgbClr val="FFFFFF"/>
                </a:solidFill>
              </a:rPr>
              <a:t> </a:t>
            </a:r>
            <a:r>
              <a:rPr lang="en-US" dirty="0" err="1">
                <a:solidFill>
                  <a:srgbClr val="FFFFFF"/>
                </a:solidFill>
              </a:rPr>
              <a:t>obligatoire</a:t>
            </a:r>
            <a:r>
              <a:rPr lang="en-US" dirty="0">
                <a:solidFill>
                  <a:srgbClr val="FFFFFF"/>
                </a:solidFill>
              </a:rPr>
              <a:t> sous </a:t>
            </a:r>
            <a:r>
              <a:rPr lang="en-US" dirty="0" err="1">
                <a:solidFill>
                  <a:srgbClr val="FFFFFF"/>
                </a:solidFill>
              </a:rPr>
              <a:t>peine</a:t>
            </a:r>
            <a:r>
              <a:rPr lang="en-US" dirty="0">
                <a:solidFill>
                  <a:srgbClr val="FFFFFF"/>
                </a:solidFill>
              </a:rPr>
              <a:t> de sanctions </a:t>
            </a:r>
            <a:r>
              <a:rPr lang="en-US" dirty="0" err="1">
                <a:solidFill>
                  <a:srgbClr val="FFFFFF"/>
                </a:solidFill>
              </a:rPr>
              <a:t>financières</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dirty="0">
                <a:solidFill>
                  <a:srgbClr val="FFFFFF"/>
                </a:solidFill>
              </a:rPr>
              <a:t>Mise </a:t>
            </a:r>
            <a:r>
              <a:rPr lang="en-US" dirty="0" err="1">
                <a:solidFill>
                  <a:srgbClr val="FFFFFF"/>
                </a:solidFill>
              </a:rPr>
              <a:t>en</a:t>
            </a:r>
            <a:r>
              <a:rPr lang="en-US" dirty="0">
                <a:solidFill>
                  <a:srgbClr val="FFFFFF"/>
                </a:solidFill>
              </a:rPr>
              <a:t> place de politiques de gestion des données.</a:t>
            </a:r>
          </a:p>
          <a:p>
            <a:pPr indent="-171450" defTabSz="685800">
              <a:lnSpc>
                <a:spcPct val="90000"/>
              </a:lnSpc>
              <a:spcAft>
                <a:spcPts val="450"/>
              </a:spcAft>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2371857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D534B"/>
        </a:solidFill>
        <a:effectLst/>
      </p:bgPr>
    </p:bg>
    <p:spTree>
      <p:nvGrpSpPr>
        <p:cNvPr id="1" name="Shape 205"/>
        <p:cNvGrpSpPr/>
        <p:nvPr/>
      </p:nvGrpSpPr>
      <p:grpSpPr>
        <a:xfrm>
          <a:off x="0" y="0"/>
          <a:ext cx="0" cy="0"/>
          <a:chOff x="0" y="0"/>
          <a:chExt cx="0" cy="0"/>
        </a:xfrm>
      </p:grpSpPr>
      <p:pic>
        <p:nvPicPr>
          <p:cNvPr id="206" name="Google Shape;206;p31"/>
          <p:cNvPicPr preferRelativeResize="0"/>
          <p:nvPr/>
        </p:nvPicPr>
        <p:blipFill rotWithShape="1">
          <a:blip r:embed="rId3">
            <a:alphaModFix/>
          </a:blip>
          <a:srcRect t="1433" b="2328"/>
          <a:stretch/>
        </p:blipFill>
        <p:spPr>
          <a:xfrm>
            <a:off x="0" y="0"/>
            <a:ext cx="9144003" cy="5143500"/>
          </a:xfrm>
          <a:prstGeom prst="rect">
            <a:avLst/>
          </a:prstGeom>
          <a:noFill/>
          <a:ln>
            <a:noFill/>
          </a:ln>
        </p:spPr>
      </p:pic>
      <p:sp>
        <p:nvSpPr>
          <p:cNvPr id="210" name="Google Shape;210;p31"/>
          <p:cNvSpPr txBox="1"/>
          <p:nvPr/>
        </p:nvSpPr>
        <p:spPr>
          <a:xfrm>
            <a:off x="1335024" y="246244"/>
            <a:ext cx="6648000" cy="1107996"/>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fr-FR" sz="6000" b="1" dirty="0">
                <a:solidFill>
                  <a:srgbClr val="E2E8B2"/>
                </a:solidFill>
                <a:latin typeface="Cormorant Garamond"/>
                <a:ea typeface="Cormorant Garamond"/>
                <a:sym typeface="Cormorant Garamond"/>
              </a:rPr>
              <a:t>Mon parcours professionnel</a:t>
            </a:r>
            <a:endParaRPr sz="700" dirty="0"/>
          </a:p>
        </p:txBody>
      </p:sp>
      <p:cxnSp>
        <p:nvCxnSpPr>
          <p:cNvPr id="5" name="Connecteur droit 4">
            <a:extLst>
              <a:ext uri="{FF2B5EF4-FFF2-40B4-BE49-F238E27FC236}">
                <a16:creationId xmlns:a16="http://schemas.microsoft.com/office/drawing/2014/main" id="{DDF0022E-5B40-E746-1622-DEA76FA9741F}"/>
              </a:ext>
            </a:extLst>
          </p:cNvPr>
          <p:cNvCxnSpPr/>
          <p:nvPr/>
        </p:nvCxnSpPr>
        <p:spPr>
          <a:xfrm>
            <a:off x="174045" y="3374571"/>
            <a:ext cx="8795784" cy="0"/>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F03666F6-5A2D-B34D-C34F-F8B230123782}"/>
              </a:ext>
            </a:extLst>
          </p:cNvPr>
          <p:cNvCxnSpPr>
            <a:cxnSpLocks/>
          </p:cNvCxnSpPr>
          <p:nvPr/>
        </p:nvCxnSpPr>
        <p:spPr>
          <a:xfrm>
            <a:off x="544286" y="3124200"/>
            <a:ext cx="0" cy="250371"/>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0D1FBDC-091D-A257-DDD2-B38275187DE8}"/>
              </a:ext>
            </a:extLst>
          </p:cNvPr>
          <p:cNvCxnSpPr>
            <a:cxnSpLocks/>
          </p:cNvCxnSpPr>
          <p:nvPr/>
        </p:nvCxnSpPr>
        <p:spPr>
          <a:xfrm>
            <a:off x="1294384" y="338156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5FD32EE-768E-AC47-7A98-AF6CBC58330E}"/>
              </a:ext>
            </a:extLst>
          </p:cNvPr>
          <p:cNvCxnSpPr>
            <a:cxnSpLocks/>
          </p:cNvCxnSpPr>
          <p:nvPr/>
        </p:nvCxnSpPr>
        <p:spPr>
          <a:xfrm>
            <a:off x="210654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D5B3A3AC-E06A-A3CB-56F7-F63FD9BF9234}"/>
              </a:ext>
            </a:extLst>
          </p:cNvPr>
          <p:cNvSpPr txBox="1"/>
          <p:nvPr/>
        </p:nvSpPr>
        <p:spPr>
          <a:xfrm>
            <a:off x="255815" y="3493261"/>
            <a:ext cx="506185" cy="24468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2000</a:t>
            </a:r>
          </a:p>
        </p:txBody>
      </p:sp>
      <p:sp>
        <p:nvSpPr>
          <p:cNvPr id="15" name="ZoneTexte 14">
            <a:extLst>
              <a:ext uri="{FF2B5EF4-FFF2-40B4-BE49-F238E27FC236}">
                <a16:creationId xmlns:a16="http://schemas.microsoft.com/office/drawing/2014/main" id="{665BDD68-C65E-0D77-261B-85A310371F44}"/>
              </a:ext>
            </a:extLst>
          </p:cNvPr>
          <p:cNvSpPr txBox="1"/>
          <p:nvPr/>
        </p:nvSpPr>
        <p:spPr>
          <a:xfrm>
            <a:off x="129331" y="2667849"/>
            <a:ext cx="805543" cy="415498"/>
          </a:xfrm>
          <a:prstGeom prst="rect">
            <a:avLst/>
          </a:prstGeom>
          <a:noFill/>
        </p:spPr>
        <p:txBody>
          <a:bodyPr wrap="square">
            <a:spAutoFit/>
          </a:bodyPr>
          <a:lstStyle/>
          <a:p>
            <a:pPr algn="ctr"/>
            <a:r>
              <a:rPr kumimoji="0" lang="fr-FR" sz="1050" b="0" i="0" u="none" strike="noStrike" kern="0" cap="none" spc="0" normalizeH="0" baseline="0" noProof="0" dirty="0">
                <a:ln>
                  <a:noFill/>
                </a:ln>
                <a:solidFill>
                  <a:srgbClr val="E2E8B2"/>
                </a:solidFill>
                <a:effectLst/>
                <a:uLnTx/>
                <a:uFillTx/>
                <a:latin typeface="Cormorant Garamond" panose="020B0604020202020204" charset="0"/>
                <a:ea typeface="Cormorant Garamond" panose="020B0604020202020204" charset="0"/>
                <a:sym typeface="Arial"/>
              </a:rPr>
              <a:t>4eme général </a:t>
            </a:r>
            <a:endParaRPr lang="fr-FR" sz="1050" dirty="0">
              <a:solidFill>
                <a:srgbClr val="E2E8B2"/>
              </a:solidFill>
              <a:latin typeface="Cormorant Garamond" panose="020B0604020202020204" charset="0"/>
              <a:ea typeface="Cormorant Garamond" panose="020B0604020202020204" charset="0"/>
            </a:endParaRPr>
          </a:p>
        </p:txBody>
      </p:sp>
      <p:cxnSp>
        <p:nvCxnSpPr>
          <p:cNvPr id="32" name="Connecteur droit 31">
            <a:extLst>
              <a:ext uri="{FF2B5EF4-FFF2-40B4-BE49-F238E27FC236}">
                <a16:creationId xmlns:a16="http://schemas.microsoft.com/office/drawing/2014/main" id="{5789043A-9D96-FA3A-5D50-A187723215C7}"/>
              </a:ext>
            </a:extLst>
          </p:cNvPr>
          <p:cNvCxnSpPr>
            <a:cxnSpLocks/>
          </p:cNvCxnSpPr>
          <p:nvPr/>
        </p:nvCxnSpPr>
        <p:spPr>
          <a:xfrm>
            <a:off x="2914904" y="338156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32A147E6-45F8-5640-1D15-B955CE0CDEB7}"/>
              </a:ext>
            </a:extLst>
          </p:cNvPr>
          <p:cNvSpPr txBox="1"/>
          <p:nvPr/>
        </p:nvSpPr>
        <p:spPr>
          <a:xfrm>
            <a:off x="1064205" y="2933534"/>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2001</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2002</a:t>
            </a:r>
          </a:p>
        </p:txBody>
      </p:sp>
      <p:sp>
        <p:nvSpPr>
          <p:cNvPr id="35" name="ZoneTexte 34">
            <a:extLst>
              <a:ext uri="{FF2B5EF4-FFF2-40B4-BE49-F238E27FC236}">
                <a16:creationId xmlns:a16="http://schemas.microsoft.com/office/drawing/2014/main" id="{8FC130C1-A1AB-3CA9-A969-C7658D957261}"/>
              </a:ext>
            </a:extLst>
          </p:cNvPr>
          <p:cNvSpPr txBox="1"/>
          <p:nvPr/>
        </p:nvSpPr>
        <p:spPr>
          <a:xfrm>
            <a:off x="822563" y="3680352"/>
            <a:ext cx="977956" cy="237757"/>
          </a:xfrm>
          <a:prstGeom prst="rect">
            <a:avLst/>
          </a:prstGeom>
          <a:noFill/>
        </p:spPr>
        <p:txBody>
          <a:bodyPr wrap="square">
            <a:spAutoFit/>
          </a:bodyPr>
          <a:lstStyle/>
          <a:p>
            <a:pPr marL="0" indent="0" algn="ctr">
              <a:lnSpc>
                <a:spcPct val="90000"/>
              </a:lnSpc>
              <a:buNone/>
            </a:pPr>
            <a:r>
              <a:rPr lang="fr-FR" sz="1050" dirty="0">
                <a:solidFill>
                  <a:srgbClr val="E2E8B2"/>
                </a:solidFill>
                <a:latin typeface="Cormorant Garamond" panose="020B0604020202020204" charset="0"/>
                <a:ea typeface="Cormorant Garamond" panose="020B0604020202020204" charset="0"/>
              </a:rPr>
              <a:t>CAP Cuisine</a:t>
            </a:r>
          </a:p>
        </p:txBody>
      </p:sp>
      <p:sp>
        <p:nvSpPr>
          <p:cNvPr id="36" name="ZoneTexte 35">
            <a:extLst>
              <a:ext uri="{FF2B5EF4-FFF2-40B4-BE49-F238E27FC236}">
                <a16:creationId xmlns:a16="http://schemas.microsoft.com/office/drawing/2014/main" id="{62AD0DDB-5CA9-635A-76A9-5162756DDF8E}"/>
              </a:ext>
            </a:extLst>
          </p:cNvPr>
          <p:cNvSpPr txBox="1"/>
          <p:nvPr/>
        </p:nvSpPr>
        <p:spPr>
          <a:xfrm>
            <a:off x="1875945" y="3423103"/>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2002</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2003</a:t>
            </a:r>
          </a:p>
        </p:txBody>
      </p:sp>
      <p:sp>
        <p:nvSpPr>
          <p:cNvPr id="37" name="ZoneTexte 36">
            <a:extLst>
              <a:ext uri="{FF2B5EF4-FFF2-40B4-BE49-F238E27FC236}">
                <a16:creationId xmlns:a16="http://schemas.microsoft.com/office/drawing/2014/main" id="{AD362218-A582-76AD-8104-5178AE723C18}"/>
              </a:ext>
            </a:extLst>
          </p:cNvPr>
          <p:cNvSpPr txBox="1"/>
          <p:nvPr/>
        </p:nvSpPr>
        <p:spPr>
          <a:xfrm>
            <a:off x="1648327" y="2684007"/>
            <a:ext cx="921106" cy="383182"/>
          </a:xfrm>
          <a:prstGeom prst="rect">
            <a:avLst/>
          </a:prstGeom>
          <a:noFill/>
        </p:spPr>
        <p:txBody>
          <a:bodyPr wrap="square">
            <a:spAutoFit/>
          </a:bodyPr>
          <a:lstStyle/>
          <a:p>
            <a:pPr marL="0" indent="0" algn="ctr">
              <a:lnSpc>
                <a:spcPct val="90000"/>
              </a:lnSpc>
              <a:buNone/>
            </a:pPr>
            <a:r>
              <a:rPr lang="fr-FR" sz="1050" dirty="0">
                <a:solidFill>
                  <a:srgbClr val="E2E8B2"/>
                </a:solidFill>
                <a:latin typeface="Cormorant Garamond" panose="020B0604020202020204" charset="0"/>
                <a:ea typeface="Cormorant Garamond" panose="020B0604020202020204" charset="0"/>
              </a:rPr>
              <a:t>CAP Mécanique </a:t>
            </a:r>
          </a:p>
        </p:txBody>
      </p:sp>
      <p:sp>
        <p:nvSpPr>
          <p:cNvPr id="38" name="ZoneTexte 37">
            <a:extLst>
              <a:ext uri="{FF2B5EF4-FFF2-40B4-BE49-F238E27FC236}">
                <a16:creationId xmlns:a16="http://schemas.microsoft.com/office/drawing/2014/main" id="{60F66862-EAD8-340A-7939-25B346239D8B}"/>
              </a:ext>
            </a:extLst>
          </p:cNvPr>
          <p:cNvSpPr txBox="1"/>
          <p:nvPr/>
        </p:nvSpPr>
        <p:spPr>
          <a:xfrm>
            <a:off x="2695033" y="3083347"/>
            <a:ext cx="506185" cy="24468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2003</a:t>
            </a:r>
          </a:p>
        </p:txBody>
      </p:sp>
      <p:sp>
        <p:nvSpPr>
          <p:cNvPr id="40" name="ZoneTexte 39">
            <a:extLst>
              <a:ext uri="{FF2B5EF4-FFF2-40B4-BE49-F238E27FC236}">
                <a16:creationId xmlns:a16="http://schemas.microsoft.com/office/drawing/2014/main" id="{99419130-16EE-6828-7378-6AB1F2FFC434}"/>
              </a:ext>
            </a:extLst>
          </p:cNvPr>
          <p:cNvSpPr txBox="1"/>
          <p:nvPr/>
        </p:nvSpPr>
        <p:spPr>
          <a:xfrm>
            <a:off x="2314832" y="3664133"/>
            <a:ext cx="1199263" cy="769441"/>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Contrat d’apprentissage poseur de voie RATP </a:t>
            </a:r>
          </a:p>
        </p:txBody>
      </p:sp>
      <p:cxnSp>
        <p:nvCxnSpPr>
          <p:cNvPr id="41" name="Connecteur droit 40">
            <a:extLst>
              <a:ext uri="{FF2B5EF4-FFF2-40B4-BE49-F238E27FC236}">
                <a16:creationId xmlns:a16="http://schemas.microsoft.com/office/drawing/2014/main" id="{D83027AC-C17A-5B9D-217B-ACB45C3EFB16}"/>
              </a:ext>
            </a:extLst>
          </p:cNvPr>
          <p:cNvCxnSpPr>
            <a:cxnSpLocks/>
          </p:cNvCxnSpPr>
          <p:nvPr/>
        </p:nvCxnSpPr>
        <p:spPr>
          <a:xfrm>
            <a:off x="369150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BD03CA37-0E0E-EC1B-F8CE-15537A81230C}"/>
              </a:ext>
            </a:extLst>
          </p:cNvPr>
          <p:cNvSpPr txBox="1"/>
          <p:nvPr/>
        </p:nvSpPr>
        <p:spPr>
          <a:xfrm>
            <a:off x="3453510" y="338879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2004</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2006</a:t>
            </a:r>
          </a:p>
        </p:txBody>
      </p:sp>
      <p:sp>
        <p:nvSpPr>
          <p:cNvPr id="44" name="ZoneTexte 43">
            <a:extLst>
              <a:ext uri="{FF2B5EF4-FFF2-40B4-BE49-F238E27FC236}">
                <a16:creationId xmlns:a16="http://schemas.microsoft.com/office/drawing/2014/main" id="{22DF20A5-65AE-E52A-206B-A91396DAF1E8}"/>
              </a:ext>
            </a:extLst>
          </p:cNvPr>
          <p:cNvSpPr txBox="1"/>
          <p:nvPr/>
        </p:nvSpPr>
        <p:spPr>
          <a:xfrm>
            <a:off x="3246049" y="2772298"/>
            <a:ext cx="921105" cy="261610"/>
          </a:xfrm>
          <a:prstGeom prst="rect">
            <a:avLst/>
          </a:prstGeom>
          <a:noFill/>
        </p:spPr>
        <p:txBody>
          <a:bodyPr wrap="square">
            <a:spAutoFit/>
          </a:bodyPr>
          <a:lstStyle/>
          <a:p>
            <a:r>
              <a:rPr lang="fr-FR" sz="1100" dirty="0">
                <a:solidFill>
                  <a:srgbClr val="E2E8B2"/>
                </a:solidFill>
                <a:latin typeface="Cormorant Garamond" panose="020B0604020202020204" charset="0"/>
                <a:ea typeface="Cormorant Garamond" panose="020B0604020202020204" charset="0"/>
              </a:rPr>
              <a:t>Intérim BTP</a:t>
            </a:r>
          </a:p>
        </p:txBody>
      </p:sp>
      <p:cxnSp>
        <p:nvCxnSpPr>
          <p:cNvPr id="45" name="Connecteur droit 44">
            <a:extLst>
              <a:ext uri="{FF2B5EF4-FFF2-40B4-BE49-F238E27FC236}">
                <a16:creationId xmlns:a16="http://schemas.microsoft.com/office/drawing/2014/main" id="{5022A8F4-267D-7F81-7DBA-7D43F9F4E305}"/>
              </a:ext>
            </a:extLst>
          </p:cNvPr>
          <p:cNvCxnSpPr>
            <a:cxnSpLocks/>
          </p:cNvCxnSpPr>
          <p:nvPr/>
        </p:nvCxnSpPr>
        <p:spPr>
          <a:xfrm>
            <a:off x="4413538" y="338156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341A3D8D-8CAA-DBD7-FC75-1AAF68718C58}"/>
              </a:ext>
            </a:extLst>
          </p:cNvPr>
          <p:cNvSpPr txBox="1"/>
          <p:nvPr/>
        </p:nvSpPr>
        <p:spPr>
          <a:xfrm>
            <a:off x="4161345" y="2952248"/>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2006</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2010</a:t>
            </a:r>
          </a:p>
        </p:txBody>
      </p:sp>
      <p:sp>
        <p:nvSpPr>
          <p:cNvPr id="48" name="ZoneTexte 47">
            <a:extLst>
              <a:ext uri="{FF2B5EF4-FFF2-40B4-BE49-F238E27FC236}">
                <a16:creationId xmlns:a16="http://schemas.microsoft.com/office/drawing/2014/main" id="{971D55D5-73A2-5411-8BD2-A0B5DF963248}"/>
              </a:ext>
            </a:extLst>
          </p:cNvPr>
          <p:cNvSpPr txBox="1"/>
          <p:nvPr/>
        </p:nvSpPr>
        <p:spPr>
          <a:xfrm>
            <a:off x="3913158" y="3664133"/>
            <a:ext cx="1055082" cy="1277273"/>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Formation logistique</a:t>
            </a:r>
          </a:p>
          <a:p>
            <a:pPr algn="ctr"/>
            <a:endParaRPr lang="fr-FR" sz="1100" dirty="0">
              <a:solidFill>
                <a:srgbClr val="E2E8B2"/>
              </a:solidFill>
              <a:latin typeface="Cormorant Garamond" panose="020B0604020202020204" charset="0"/>
              <a:ea typeface="Cormorant Garamond" panose="020B0604020202020204" charset="0"/>
            </a:endParaRPr>
          </a:p>
          <a:p>
            <a:pPr algn="ctr"/>
            <a:r>
              <a:rPr lang="fr-FR" sz="1100" dirty="0">
                <a:solidFill>
                  <a:srgbClr val="E2E8B2"/>
                </a:solidFill>
                <a:latin typeface="Cormorant Garamond" panose="020B0604020202020204" charset="0"/>
                <a:ea typeface="Cormorant Garamond" panose="020B0604020202020204" charset="0"/>
              </a:rPr>
              <a:t>Responsable service expédition Daher/Alcatel </a:t>
            </a:r>
          </a:p>
        </p:txBody>
      </p:sp>
      <p:cxnSp>
        <p:nvCxnSpPr>
          <p:cNvPr id="49" name="Connecteur droit 48">
            <a:extLst>
              <a:ext uri="{FF2B5EF4-FFF2-40B4-BE49-F238E27FC236}">
                <a16:creationId xmlns:a16="http://schemas.microsoft.com/office/drawing/2014/main" id="{D2A7F263-4F02-C7A3-11A3-89DFC596DBBB}"/>
              </a:ext>
            </a:extLst>
          </p:cNvPr>
          <p:cNvCxnSpPr>
            <a:cxnSpLocks/>
          </p:cNvCxnSpPr>
          <p:nvPr/>
        </p:nvCxnSpPr>
        <p:spPr>
          <a:xfrm>
            <a:off x="512406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E85EC1CD-42B8-7A50-A3BB-6B48E4991D34}"/>
              </a:ext>
            </a:extLst>
          </p:cNvPr>
          <p:cNvSpPr txBox="1"/>
          <p:nvPr/>
        </p:nvSpPr>
        <p:spPr>
          <a:xfrm>
            <a:off x="4870976" y="341734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2010</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2014</a:t>
            </a:r>
          </a:p>
        </p:txBody>
      </p:sp>
      <p:sp>
        <p:nvSpPr>
          <p:cNvPr id="52" name="ZoneTexte 51">
            <a:extLst>
              <a:ext uri="{FF2B5EF4-FFF2-40B4-BE49-F238E27FC236}">
                <a16:creationId xmlns:a16="http://schemas.microsoft.com/office/drawing/2014/main" id="{4FB86878-90F8-3690-3BC3-FB415921E094}"/>
              </a:ext>
            </a:extLst>
          </p:cNvPr>
          <p:cNvSpPr txBox="1"/>
          <p:nvPr/>
        </p:nvSpPr>
        <p:spPr>
          <a:xfrm>
            <a:off x="4589504" y="2491387"/>
            <a:ext cx="1085621" cy="600164"/>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Responsable rayon frais dans un </a:t>
            </a:r>
            <a:r>
              <a:rPr lang="fr-FR" sz="1100" dirty="0" err="1">
                <a:solidFill>
                  <a:srgbClr val="E2E8B2"/>
                </a:solidFill>
                <a:latin typeface="Cormorant Garamond" panose="020B0604020202020204" charset="0"/>
                <a:ea typeface="Cormorant Garamond" panose="020B0604020202020204" charset="0"/>
              </a:rPr>
              <a:t>LeaderPrice</a:t>
            </a:r>
            <a:endParaRPr lang="fr-FR" sz="1100" dirty="0">
              <a:solidFill>
                <a:srgbClr val="E2E8B2"/>
              </a:solidFill>
              <a:latin typeface="Cormorant Garamond" panose="020B0604020202020204" charset="0"/>
              <a:ea typeface="Cormorant Garamond" panose="020B0604020202020204" charset="0"/>
            </a:endParaRPr>
          </a:p>
        </p:txBody>
      </p:sp>
      <p:cxnSp>
        <p:nvCxnSpPr>
          <p:cNvPr id="53" name="Connecteur droit 52">
            <a:extLst>
              <a:ext uri="{FF2B5EF4-FFF2-40B4-BE49-F238E27FC236}">
                <a16:creationId xmlns:a16="http://schemas.microsoft.com/office/drawing/2014/main" id="{0E4AE7FA-6329-6D5C-FEAD-844FA9B48031}"/>
              </a:ext>
            </a:extLst>
          </p:cNvPr>
          <p:cNvCxnSpPr>
            <a:cxnSpLocks/>
          </p:cNvCxnSpPr>
          <p:nvPr/>
        </p:nvCxnSpPr>
        <p:spPr>
          <a:xfrm>
            <a:off x="5853718" y="3358242"/>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A0448785-705B-9EAA-9DEE-2FFDC38C852A}"/>
              </a:ext>
            </a:extLst>
          </p:cNvPr>
          <p:cNvSpPr txBox="1"/>
          <p:nvPr/>
        </p:nvSpPr>
        <p:spPr>
          <a:xfrm>
            <a:off x="5653709" y="3097690"/>
            <a:ext cx="506185" cy="24468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2014</a:t>
            </a:r>
          </a:p>
        </p:txBody>
      </p:sp>
      <p:sp>
        <p:nvSpPr>
          <p:cNvPr id="56" name="ZoneTexte 55">
            <a:extLst>
              <a:ext uri="{FF2B5EF4-FFF2-40B4-BE49-F238E27FC236}">
                <a16:creationId xmlns:a16="http://schemas.microsoft.com/office/drawing/2014/main" id="{6359A90C-CFB4-5220-1A44-D45E753B7DD3}"/>
              </a:ext>
            </a:extLst>
          </p:cNvPr>
          <p:cNvSpPr txBox="1"/>
          <p:nvPr/>
        </p:nvSpPr>
        <p:spPr>
          <a:xfrm>
            <a:off x="5273243" y="3656683"/>
            <a:ext cx="1213951" cy="600164"/>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VRP dans la rénovation de l’habitat</a:t>
            </a:r>
          </a:p>
        </p:txBody>
      </p:sp>
      <p:cxnSp>
        <p:nvCxnSpPr>
          <p:cNvPr id="57" name="Connecteur droit 56">
            <a:extLst>
              <a:ext uri="{FF2B5EF4-FFF2-40B4-BE49-F238E27FC236}">
                <a16:creationId xmlns:a16="http://schemas.microsoft.com/office/drawing/2014/main" id="{9B76D595-EBDD-296A-BDD6-1160AC7F39D2}"/>
              </a:ext>
            </a:extLst>
          </p:cNvPr>
          <p:cNvCxnSpPr>
            <a:cxnSpLocks/>
          </p:cNvCxnSpPr>
          <p:nvPr/>
        </p:nvCxnSpPr>
        <p:spPr>
          <a:xfrm>
            <a:off x="655662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D9C7BB1C-9A67-5160-7813-65B7BB52DDA1}"/>
              </a:ext>
            </a:extLst>
          </p:cNvPr>
          <p:cNvSpPr txBox="1"/>
          <p:nvPr/>
        </p:nvSpPr>
        <p:spPr>
          <a:xfrm>
            <a:off x="5949653" y="2554930"/>
            <a:ext cx="1213951" cy="549381"/>
          </a:xfrm>
          <a:prstGeom prst="rect">
            <a:avLst/>
          </a:prstGeom>
          <a:noFill/>
        </p:spPr>
        <p:txBody>
          <a:bodyPr wrap="square">
            <a:spAutoFit/>
          </a:bodyPr>
          <a:lstStyle/>
          <a:p>
            <a:pPr marL="0" indent="0" algn="ctr">
              <a:lnSpc>
                <a:spcPct val="90000"/>
              </a:lnSpc>
              <a:buNone/>
            </a:pPr>
            <a:r>
              <a:rPr lang="fr-FR" sz="1100" dirty="0">
                <a:solidFill>
                  <a:srgbClr val="E2E8B2"/>
                </a:solidFill>
                <a:latin typeface="Cormorant Garamond" panose="020B0604020202020204" charset="0"/>
                <a:ea typeface="Cormorant Garamond" panose="020B0604020202020204" charset="0"/>
              </a:rPr>
              <a:t>Livreur/Poseur abris de piscine (Aladdin)</a:t>
            </a:r>
          </a:p>
        </p:txBody>
      </p:sp>
      <p:sp>
        <p:nvSpPr>
          <p:cNvPr id="60" name="ZoneTexte 59">
            <a:extLst>
              <a:ext uri="{FF2B5EF4-FFF2-40B4-BE49-F238E27FC236}">
                <a16:creationId xmlns:a16="http://schemas.microsoft.com/office/drawing/2014/main" id="{24693AA4-86DB-B399-03AB-728E8B5C54DE}"/>
              </a:ext>
            </a:extLst>
          </p:cNvPr>
          <p:cNvSpPr txBox="1"/>
          <p:nvPr/>
        </p:nvSpPr>
        <p:spPr>
          <a:xfrm>
            <a:off x="6330276" y="340374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2016</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2018</a:t>
            </a:r>
          </a:p>
        </p:txBody>
      </p:sp>
      <p:cxnSp>
        <p:nvCxnSpPr>
          <p:cNvPr id="61" name="Connecteur droit 60">
            <a:extLst>
              <a:ext uri="{FF2B5EF4-FFF2-40B4-BE49-F238E27FC236}">
                <a16:creationId xmlns:a16="http://schemas.microsoft.com/office/drawing/2014/main" id="{F6328A5C-2695-DED7-224B-7DFA3C65545E}"/>
              </a:ext>
            </a:extLst>
          </p:cNvPr>
          <p:cNvCxnSpPr>
            <a:cxnSpLocks/>
          </p:cNvCxnSpPr>
          <p:nvPr/>
        </p:nvCxnSpPr>
        <p:spPr>
          <a:xfrm>
            <a:off x="7272909" y="337624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4A8955F3-659B-3237-2753-8391E37648F6}"/>
              </a:ext>
            </a:extLst>
          </p:cNvPr>
          <p:cNvSpPr txBox="1"/>
          <p:nvPr/>
        </p:nvSpPr>
        <p:spPr>
          <a:xfrm>
            <a:off x="7081125" y="2942013"/>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2018</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2023</a:t>
            </a:r>
          </a:p>
        </p:txBody>
      </p:sp>
      <p:sp>
        <p:nvSpPr>
          <p:cNvPr id="192" name="ZoneTexte 191">
            <a:extLst>
              <a:ext uri="{FF2B5EF4-FFF2-40B4-BE49-F238E27FC236}">
                <a16:creationId xmlns:a16="http://schemas.microsoft.com/office/drawing/2014/main" id="{9ED847C2-87D7-ED85-0107-03055C5C2FE3}"/>
              </a:ext>
            </a:extLst>
          </p:cNvPr>
          <p:cNvSpPr txBox="1"/>
          <p:nvPr/>
        </p:nvSpPr>
        <p:spPr>
          <a:xfrm>
            <a:off x="6679542" y="3702794"/>
            <a:ext cx="1213952" cy="856068"/>
          </a:xfrm>
          <a:prstGeom prst="rect">
            <a:avLst/>
          </a:prstGeom>
          <a:noFill/>
        </p:spPr>
        <p:txBody>
          <a:bodyPr wrap="square">
            <a:spAutoFit/>
          </a:bodyPr>
          <a:lstStyle/>
          <a:p>
            <a:pPr marL="0" indent="0" algn="ctr">
              <a:lnSpc>
                <a:spcPct val="90000"/>
              </a:lnSpc>
              <a:buNone/>
            </a:pPr>
            <a:r>
              <a:rPr lang="fr-FR" sz="1100" dirty="0">
                <a:solidFill>
                  <a:srgbClr val="E2E8B2"/>
                </a:solidFill>
                <a:latin typeface="Cormorant Garamond" panose="020B0604020202020204" charset="0"/>
                <a:ea typeface="Cormorant Garamond" panose="020B0604020202020204" charset="0"/>
              </a:rPr>
              <a:t>Chauffeur/Livreur messagerie expresse (Chronopost/Fedex/DPD </a:t>
            </a:r>
            <a:r>
              <a:rPr lang="fr-FR" sz="1100" dirty="0" err="1">
                <a:solidFill>
                  <a:srgbClr val="E2E8B2"/>
                </a:solidFill>
                <a:latin typeface="Cormorant Garamond" panose="020B0604020202020204" charset="0"/>
                <a:ea typeface="Cormorant Garamond" panose="020B0604020202020204" charset="0"/>
              </a:rPr>
              <a:t>ect</a:t>
            </a:r>
            <a:r>
              <a:rPr lang="fr-FR" sz="1100" dirty="0">
                <a:solidFill>
                  <a:srgbClr val="E2E8B2"/>
                </a:solidFill>
                <a:latin typeface="Cormorant Garamond" panose="020B0604020202020204" charset="0"/>
                <a:ea typeface="Cormorant Garamond" panose="020B0604020202020204" charset="0"/>
              </a:rPr>
              <a:t>)</a:t>
            </a:r>
          </a:p>
        </p:txBody>
      </p:sp>
      <p:cxnSp>
        <p:nvCxnSpPr>
          <p:cNvPr id="193" name="Connecteur droit 192">
            <a:extLst>
              <a:ext uri="{FF2B5EF4-FFF2-40B4-BE49-F238E27FC236}">
                <a16:creationId xmlns:a16="http://schemas.microsoft.com/office/drawing/2014/main" id="{7B0C0F01-8799-4CBA-7252-862A578C403D}"/>
              </a:ext>
            </a:extLst>
          </p:cNvPr>
          <p:cNvCxnSpPr>
            <a:cxnSpLocks/>
          </p:cNvCxnSpPr>
          <p:nvPr/>
        </p:nvCxnSpPr>
        <p:spPr>
          <a:xfrm>
            <a:off x="8001693" y="3140529"/>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194" name="ZoneTexte 193">
            <a:extLst>
              <a:ext uri="{FF2B5EF4-FFF2-40B4-BE49-F238E27FC236}">
                <a16:creationId xmlns:a16="http://schemas.microsoft.com/office/drawing/2014/main" id="{CCD7FE7E-302A-38B2-FB98-859A730C889C}"/>
              </a:ext>
            </a:extLst>
          </p:cNvPr>
          <p:cNvSpPr txBox="1"/>
          <p:nvPr/>
        </p:nvSpPr>
        <p:spPr>
          <a:xfrm>
            <a:off x="7789576" y="340167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2023</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2024</a:t>
            </a:r>
          </a:p>
        </p:txBody>
      </p:sp>
      <p:sp>
        <p:nvSpPr>
          <p:cNvPr id="196" name="ZoneTexte 195">
            <a:extLst>
              <a:ext uri="{FF2B5EF4-FFF2-40B4-BE49-F238E27FC236}">
                <a16:creationId xmlns:a16="http://schemas.microsoft.com/office/drawing/2014/main" id="{9CA36B41-7FF3-1CCE-5163-ABAC1E45E73B}"/>
              </a:ext>
            </a:extLst>
          </p:cNvPr>
          <p:cNvSpPr txBox="1"/>
          <p:nvPr/>
        </p:nvSpPr>
        <p:spPr>
          <a:xfrm>
            <a:off x="7249715" y="2472216"/>
            <a:ext cx="1590451" cy="600164"/>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Reconversion développeur web </a:t>
            </a:r>
            <a:r>
              <a:rPr lang="fr-FR" sz="1100" dirty="0" err="1">
                <a:solidFill>
                  <a:srgbClr val="E2E8B2"/>
                </a:solidFill>
                <a:latin typeface="Cormorant Garamond" panose="020B0604020202020204" charset="0"/>
                <a:ea typeface="Cormorant Garamond" panose="020B0604020202020204" charset="0"/>
              </a:rPr>
              <a:t>fullstack</a:t>
            </a:r>
            <a:endParaRPr lang="fr-FR" sz="1100" dirty="0">
              <a:solidFill>
                <a:srgbClr val="E2E8B2"/>
              </a:solidFill>
              <a:latin typeface="Cormorant Garamond" panose="020B0604020202020204" charset="0"/>
              <a:ea typeface="Cormorant Garamond" panose="020B0604020202020204" charset="0"/>
            </a:endParaRPr>
          </a:p>
        </p:txBody>
      </p:sp>
      <p:cxnSp>
        <p:nvCxnSpPr>
          <p:cNvPr id="198" name="Connecteur droit avec flèche 197">
            <a:extLst>
              <a:ext uri="{FF2B5EF4-FFF2-40B4-BE49-F238E27FC236}">
                <a16:creationId xmlns:a16="http://schemas.microsoft.com/office/drawing/2014/main" id="{24185CEA-047C-9C2F-F9C4-10F290051AA0}"/>
              </a:ext>
            </a:extLst>
          </p:cNvPr>
          <p:cNvCxnSpPr/>
          <p:nvPr/>
        </p:nvCxnSpPr>
        <p:spPr>
          <a:xfrm>
            <a:off x="983285" y="1965960"/>
            <a:ext cx="7133336" cy="0"/>
          </a:xfrm>
          <a:prstGeom prst="straightConnector1">
            <a:avLst/>
          </a:prstGeom>
          <a:ln cap="rnd">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199" name="ZoneTexte 198">
            <a:extLst>
              <a:ext uri="{FF2B5EF4-FFF2-40B4-BE49-F238E27FC236}">
                <a16:creationId xmlns:a16="http://schemas.microsoft.com/office/drawing/2014/main" id="{7E2125F7-CD36-7060-ECA0-3CE66E749E00}"/>
              </a:ext>
            </a:extLst>
          </p:cNvPr>
          <p:cNvSpPr txBox="1"/>
          <p:nvPr/>
        </p:nvSpPr>
        <p:spPr>
          <a:xfrm>
            <a:off x="3913158" y="1744980"/>
            <a:ext cx="1361319" cy="261610"/>
          </a:xfrm>
          <a:prstGeom prst="rect">
            <a:avLst/>
          </a:prstGeom>
          <a:noFill/>
        </p:spPr>
        <p:txBody>
          <a:bodyPr wrap="square" rtlCol="0">
            <a:spAutoFit/>
          </a:bodyPr>
          <a:lstStyle/>
          <a:p>
            <a:pPr algn="ctr"/>
            <a:r>
              <a:rPr lang="fr-FR" sz="1100" i="1" dirty="0">
                <a:solidFill>
                  <a:srgbClr val="DAB598"/>
                </a:solidFill>
                <a:latin typeface="Cormorant Garamond" panose="020B0604020202020204" charset="0"/>
                <a:ea typeface="Cormorant Garamond" panose="020B0604020202020204" charset="0"/>
              </a:rPr>
              <a:t>24 ans d’expérience </a:t>
            </a:r>
          </a:p>
        </p:txBody>
      </p:sp>
      <p:pic>
        <p:nvPicPr>
          <p:cNvPr id="200" name="Graphique 199">
            <a:extLst>
              <a:ext uri="{FF2B5EF4-FFF2-40B4-BE49-F238E27FC236}">
                <a16:creationId xmlns:a16="http://schemas.microsoft.com/office/drawing/2014/main" id="{142B03B7-8273-ECAD-77AB-26C62C871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41DDD-FCE3-73A4-19FC-200E1A825A4B}"/>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61EC050C-8E91-F5D6-B7BB-79D8734641ED}"/>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3922C87F-E70E-D958-CC57-592D308B9ED1}"/>
              </a:ext>
            </a:extLst>
          </p:cNvPr>
          <p:cNvSpPr>
            <a:spLocks noGrp="1"/>
          </p:cNvSpPr>
          <p:nvPr>
            <p:ph type="title"/>
          </p:nvPr>
        </p:nvSpPr>
        <p:spPr>
          <a:xfrm>
            <a:off x="1485900" y="93946"/>
            <a:ext cx="6172200" cy="82671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bg1"/>
                </a:solidFill>
              </a:rPr>
              <a:t>Vérification de la qualité du code:</a:t>
            </a:r>
          </a:p>
        </p:txBody>
      </p:sp>
      <p:pic>
        <p:nvPicPr>
          <p:cNvPr id="7" name="Image 6" descr="Une image contenant texte, Police, diagramme, capture d’écran&#10;&#10;Description générée automatiquement">
            <a:extLst>
              <a:ext uri="{FF2B5EF4-FFF2-40B4-BE49-F238E27FC236}">
                <a16:creationId xmlns:a16="http://schemas.microsoft.com/office/drawing/2014/main" id="{58B23F7B-8770-3DF0-75F8-B935B0F2A3B9}"/>
              </a:ext>
            </a:extLst>
          </p:cNvPr>
          <p:cNvPicPr>
            <a:picLocks noChangeAspect="1"/>
          </p:cNvPicPr>
          <p:nvPr/>
        </p:nvPicPr>
        <p:blipFill>
          <a:blip r:embed="rId3"/>
          <a:stretch>
            <a:fillRect/>
          </a:stretch>
        </p:blipFill>
        <p:spPr>
          <a:xfrm>
            <a:off x="1485900" y="1166255"/>
            <a:ext cx="6172200" cy="1051923"/>
          </a:xfrm>
          <a:prstGeom prst="rect">
            <a:avLst/>
          </a:prstGeom>
        </p:spPr>
      </p:pic>
      <p:pic>
        <p:nvPicPr>
          <p:cNvPr id="9" name="Image 8" descr="Une image contenant texte, capture d’écran, Police, conception&#10;&#10;Description générée automatiquement">
            <a:extLst>
              <a:ext uri="{FF2B5EF4-FFF2-40B4-BE49-F238E27FC236}">
                <a16:creationId xmlns:a16="http://schemas.microsoft.com/office/drawing/2014/main" id="{780A5A50-2BE7-E785-2BF7-DFAD1CBF5165}"/>
              </a:ext>
            </a:extLst>
          </p:cNvPr>
          <p:cNvPicPr>
            <a:picLocks noChangeAspect="1"/>
          </p:cNvPicPr>
          <p:nvPr/>
        </p:nvPicPr>
        <p:blipFill>
          <a:blip r:embed="rId4"/>
          <a:stretch>
            <a:fillRect/>
          </a:stretch>
        </p:blipFill>
        <p:spPr>
          <a:xfrm>
            <a:off x="3611189" y="2321717"/>
            <a:ext cx="1921622" cy="2718243"/>
          </a:xfrm>
          <a:prstGeom prst="rect">
            <a:avLst/>
          </a:prstGeom>
        </p:spPr>
      </p:pic>
    </p:spTree>
    <p:extLst>
      <p:ext uri="{BB962C8B-B14F-4D97-AF65-F5344CB8AC3E}">
        <p14:creationId xmlns:p14="http://schemas.microsoft.com/office/powerpoint/2010/main" val="3872309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93C34-0627-0AFD-5F49-5DEB5727085B}"/>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43815323-3F78-C200-28E6-4CDA02DDEB39}"/>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858DF72-5AEF-3192-FE9E-400364C060B1}"/>
              </a:ext>
            </a:extLst>
          </p:cNvPr>
          <p:cNvSpPr>
            <a:spLocks noGrp="1"/>
          </p:cNvSpPr>
          <p:nvPr>
            <p:ph type="title"/>
          </p:nvPr>
        </p:nvSpPr>
        <p:spPr>
          <a:xfrm>
            <a:off x="1485900" y="93946"/>
            <a:ext cx="6172200" cy="82671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bg1"/>
                </a:solidFill>
              </a:rPr>
              <a:t>Veille technologique</a:t>
            </a:r>
          </a:p>
        </p:txBody>
      </p:sp>
      <p:pic>
        <p:nvPicPr>
          <p:cNvPr id="7" name="Image 6" descr="Une image contenant texte, capture d’écran, logiciel, Page web&#10;&#10;Description générée automatiquement">
            <a:extLst>
              <a:ext uri="{FF2B5EF4-FFF2-40B4-BE49-F238E27FC236}">
                <a16:creationId xmlns:a16="http://schemas.microsoft.com/office/drawing/2014/main" id="{55E63736-8820-00D8-F24F-163E7FABB0E0}"/>
              </a:ext>
            </a:extLst>
          </p:cNvPr>
          <p:cNvPicPr>
            <a:picLocks noChangeAspect="1"/>
          </p:cNvPicPr>
          <p:nvPr/>
        </p:nvPicPr>
        <p:blipFill>
          <a:blip r:embed="rId3"/>
          <a:stretch>
            <a:fillRect/>
          </a:stretch>
        </p:blipFill>
        <p:spPr>
          <a:xfrm>
            <a:off x="1485900" y="1218185"/>
            <a:ext cx="6291235" cy="3627792"/>
          </a:xfrm>
          <a:prstGeom prst="rect">
            <a:avLst/>
          </a:prstGeom>
        </p:spPr>
      </p:pic>
    </p:spTree>
    <p:extLst>
      <p:ext uri="{BB962C8B-B14F-4D97-AF65-F5344CB8AC3E}">
        <p14:creationId xmlns:p14="http://schemas.microsoft.com/office/powerpoint/2010/main" val="3845376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6">
          <a:extLst>
            <a:ext uri="{FF2B5EF4-FFF2-40B4-BE49-F238E27FC236}">
              <a16:creationId xmlns:a16="http://schemas.microsoft.com/office/drawing/2014/main" id="{92366634-CFBB-8E38-12AB-7C947EC73DD5}"/>
            </a:ext>
          </a:extLst>
        </p:cNvPr>
        <p:cNvGrpSpPr/>
        <p:nvPr/>
      </p:nvGrpSpPr>
      <p:grpSpPr>
        <a:xfrm>
          <a:off x="0" y="0"/>
          <a:ext cx="0" cy="0"/>
          <a:chOff x="0" y="0"/>
          <a:chExt cx="0" cy="0"/>
        </a:xfrm>
      </p:grpSpPr>
      <p:pic>
        <p:nvPicPr>
          <p:cNvPr id="317" name="Google Shape;317;p38">
            <a:extLst>
              <a:ext uri="{FF2B5EF4-FFF2-40B4-BE49-F238E27FC236}">
                <a16:creationId xmlns:a16="http://schemas.microsoft.com/office/drawing/2014/main" id="{11072F9B-AAFA-C7B2-4168-18B7EEE6ABE6}"/>
              </a:ext>
            </a:extLst>
          </p:cNvPr>
          <p:cNvPicPr preferRelativeResize="0"/>
          <p:nvPr/>
        </p:nvPicPr>
        <p:blipFill>
          <a:blip r:embed="rId3">
            <a:alphaModFix/>
          </a:blip>
          <a:stretch>
            <a:fillRect/>
          </a:stretch>
        </p:blipFill>
        <p:spPr>
          <a:xfrm>
            <a:off x="4058594" y="0"/>
            <a:ext cx="5085737" cy="5143501"/>
          </a:xfrm>
          <a:prstGeom prst="rect">
            <a:avLst/>
          </a:prstGeom>
          <a:noFill/>
          <a:ln>
            <a:noFill/>
          </a:ln>
        </p:spPr>
      </p:pic>
      <p:pic>
        <p:nvPicPr>
          <p:cNvPr id="318" name="Google Shape;318;p38">
            <a:extLst>
              <a:ext uri="{FF2B5EF4-FFF2-40B4-BE49-F238E27FC236}">
                <a16:creationId xmlns:a16="http://schemas.microsoft.com/office/drawing/2014/main" id="{F110B7ED-618E-4BB5-8043-23BD85E9AFF8}"/>
              </a:ext>
            </a:extLst>
          </p:cNvPr>
          <p:cNvPicPr preferRelativeResize="0"/>
          <p:nvPr/>
        </p:nvPicPr>
        <p:blipFill rotWithShape="1">
          <a:blip r:embed="rId4">
            <a:alphaModFix/>
          </a:blip>
          <a:srcRect t="5017" b="7714"/>
          <a:stretch/>
        </p:blipFill>
        <p:spPr>
          <a:xfrm>
            <a:off x="4058594" y="0"/>
            <a:ext cx="5077282" cy="5143501"/>
          </a:xfrm>
          <a:prstGeom prst="rect">
            <a:avLst/>
          </a:prstGeom>
          <a:noFill/>
          <a:ln>
            <a:noFill/>
          </a:ln>
        </p:spPr>
      </p:pic>
      <p:sp>
        <p:nvSpPr>
          <p:cNvPr id="323" name="Google Shape;323;p38">
            <a:extLst>
              <a:ext uri="{FF2B5EF4-FFF2-40B4-BE49-F238E27FC236}">
                <a16:creationId xmlns:a16="http://schemas.microsoft.com/office/drawing/2014/main" id="{114B5422-3BB5-5B02-25C3-CCC59BC50DA8}"/>
              </a:ext>
            </a:extLst>
          </p:cNvPr>
          <p:cNvSpPr txBox="1"/>
          <p:nvPr/>
        </p:nvSpPr>
        <p:spPr>
          <a:xfrm>
            <a:off x="5256604" y="352170"/>
            <a:ext cx="2589000"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r-FR" sz="3600" dirty="0">
                <a:solidFill>
                  <a:schemeClr val="bg1"/>
                </a:solidFill>
                <a:latin typeface="Cormorant Garamond" panose="020B0604020202020204" charset="0"/>
                <a:ea typeface="Cormorant Garamond" panose="020B0604020202020204" charset="0"/>
              </a:rPr>
              <a:t>Git &amp; GitHub</a:t>
            </a:r>
            <a:endParaRPr sz="700" dirty="0">
              <a:latin typeface="Cormorant Garamond" panose="020B0604020202020204" charset="0"/>
              <a:ea typeface="Cormorant Garamond" panose="020B0604020202020204" charset="0"/>
            </a:endParaRPr>
          </a:p>
        </p:txBody>
      </p:sp>
      <p:sp>
        <p:nvSpPr>
          <p:cNvPr id="325" name="Google Shape;325;p38">
            <a:extLst>
              <a:ext uri="{FF2B5EF4-FFF2-40B4-BE49-F238E27FC236}">
                <a16:creationId xmlns:a16="http://schemas.microsoft.com/office/drawing/2014/main" id="{8F1E9C5F-B9E6-6E3A-17C3-D78F3DF74FDB}"/>
              </a:ext>
            </a:extLst>
          </p:cNvPr>
          <p:cNvSpPr txBox="1"/>
          <p:nvPr/>
        </p:nvSpPr>
        <p:spPr>
          <a:xfrm>
            <a:off x="461844" y="2747700"/>
            <a:ext cx="3419226"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800" b="1" i="0" u="none" strike="noStrike" cap="none" dirty="0">
                <a:solidFill>
                  <a:srgbClr val="E2E8B2"/>
                </a:solidFill>
                <a:latin typeface="Cormorant Garamond"/>
                <a:ea typeface="Cormorant Garamond"/>
                <a:cs typeface="Cormorant Garamond"/>
                <a:sym typeface="Cormorant Garamond"/>
              </a:rPr>
              <a:t>Pourquoi avoir utilisé Git et GitHub</a:t>
            </a:r>
            <a:endParaRPr sz="700" dirty="0"/>
          </a:p>
        </p:txBody>
      </p:sp>
      <p:sp>
        <p:nvSpPr>
          <p:cNvPr id="326" name="Google Shape;326;p38">
            <a:extLst>
              <a:ext uri="{FF2B5EF4-FFF2-40B4-BE49-F238E27FC236}">
                <a16:creationId xmlns:a16="http://schemas.microsoft.com/office/drawing/2014/main" id="{C1BAFE84-625D-00E3-27DD-E65B4D8E38A5}"/>
              </a:ext>
            </a:extLst>
          </p:cNvPr>
          <p:cNvSpPr txBox="1"/>
          <p:nvPr/>
        </p:nvSpPr>
        <p:spPr>
          <a:xfrm>
            <a:off x="461844" y="240129"/>
            <a:ext cx="3831616"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Organisation : </a:t>
            </a:r>
            <a:endParaRPr sz="700" dirty="0"/>
          </a:p>
        </p:txBody>
      </p:sp>
      <p:pic>
        <p:nvPicPr>
          <p:cNvPr id="2" name="Image 1" descr="Une image contenant capture d’écran, Police, cercle, Graphique&#10;&#10;Description générée automatiquement">
            <a:extLst>
              <a:ext uri="{FF2B5EF4-FFF2-40B4-BE49-F238E27FC236}">
                <a16:creationId xmlns:a16="http://schemas.microsoft.com/office/drawing/2014/main" id="{394EADAA-748B-040E-C9F6-D637D485F227}"/>
              </a:ext>
            </a:extLst>
          </p:cNvPr>
          <p:cNvPicPr>
            <a:picLocks noChangeAspect="1"/>
          </p:cNvPicPr>
          <p:nvPr/>
        </p:nvPicPr>
        <p:blipFill>
          <a:blip r:embed="rId5"/>
          <a:stretch>
            <a:fillRect/>
          </a:stretch>
        </p:blipFill>
        <p:spPr>
          <a:xfrm>
            <a:off x="4708104" y="1653831"/>
            <a:ext cx="3786716" cy="2464938"/>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41B6928C-3EB7-4B9D-D422-EC65CDBF04CD}"/>
              </a:ext>
            </a:extLst>
          </p:cNvPr>
          <p:cNvSpPr txBox="1">
            <a:spLocks/>
          </p:cNvSpPr>
          <p:nvPr/>
        </p:nvSpPr>
        <p:spPr>
          <a:xfrm>
            <a:off x="466974" y="1274701"/>
            <a:ext cx="3419226" cy="1311694"/>
          </a:xfrm>
          <a:prstGeom prst="rect">
            <a:avLst/>
          </a:prstGeom>
        </p:spPr>
        <p:style>
          <a:lnRef idx="0">
            <a:scrgbClr r="0" g="0" b="0"/>
          </a:lnRef>
          <a:fillRef idx="0">
            <a:scrgbClr r="0" g="0" b="0"/>
          </a:fillRef>
          <a:effectRef idx="0">
            <a:scrgbClr r="0" g="0" b="0"/>
          </a:effectRef>
          <a:fontRef idx="minor">
            <a:schemeClr val="lt1"/>
          </a:fontRef>
        </p:style>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285750" indent="-285750">
              <a:buClr>
                <a:srgbClr val="E2E8B2"/>
              </a:buClr>
              <a:buFont typeface="Wingdings" panose="05000000000000000000" pitchFamily="2" charset="2"/>
              <a:buChar char="Ø"/>
            </a:pPr>
            <a:r>
              <a:rPr lang="fr-FR" dirty="0">
                <a:solidFill>
                  <a:schemeClr val="bg1"/>
                </a:solidFill>
                <a:latin typeface="Cormorant Garamond" panose="020B0604020202020204" charset="0"/>
                <a:ea typeface="Cormorant Garamond" panose="020B0604020202020204" charset="0"/>
              </a:rPr>
              <a:t>Branche Main -&gt; Branche de production</a:t>
            </a:r>
          </a:p>
          <a:p>
            <a:pPr marL="285750" indent="-285750">
              <a:buClr>
                <a:srgbClr val="E2E8B2"/>
              </a:buClr>
              <a:buFont typeface="Wingdings" panose="05000000000000000000" pitchFamily="2" charset="2"/>
              <a:buChar char="Ø"/>
            </a:pPr>
            <a:r>
              <a:rPr lang="fr-FR" dirty="0">
                <a:solidFill>
                  <a:schemeClr val="bg1"/>
                </a:solidFill>
                <a:latin typeface="Cormorant Garamond" panose="020B0604020202020204" charset="0"/>
                <a:ea typeface="Cormorant Garamond" panose="020B0604020202020204" charset="0"/>
              </a:rPr>
              <a:t>Branche Dev -&gt; Branche de développement</a:t>
            </a:r>
          </a:p>
          <a:p>
            <a:pPr marL="285750" indent="-285750">
              <a:buClr>
                <a:srgbClr val="E2E8B2"/>
              </a:buClr>
              <a:buFont typeface="Wingdings" panose="05000000000000000000" pitchFamily="2" charset="2"/>
              <a:buChar char="Ø"/>
            </a:pPr>
            <a:r>
              <a:rPr lang="fr-FR" dirty="0">
                <a:solidFill>
                  <a:schemeClr val="bg1"/>
                </a:solidFill>
                <a:latin typeface="Cormorant Garamond" panose="020B0604020202020204" charset="0"/>
                <a:ea typeface="Cormorant Garamond" panose="020B0604020202020204" charset="0"/>
              </a:rPr>
              <a:t>Branche XXX -&gt; Une branche par fonctionnalités</a:t>
            </a:r>
          </a:p>
        </p:txBody>
      </p:sp>
      <p:sp>
        <p:nvSpPr>
          <p:cNvPr id="5" name="ZoneTexte 4">
            <a:extLst>
              <a:ext uri="{FF2B5EF4-FFF2-40B4-BE49-F238E27FC236}">
                <a16:creationId xmlns:a16="http://schemas.microsoft.com/office/drawing/2014/main" id="{2DDCF2B9-C0D6-E3A9-D264-288EF1D96AFC}"/>
              </a:ext>
            </a:extLst>
          </p:cNvPr>
          <p:cNvSpPr txBox="1"/>
          <p:nvPr/>
        </p:nvSpPr>
        <p:spPr>
          <a:xfrm>
            <a:off x="453389" y="3200001"/>
            <a:ext cx="3355318" cy="1107996"/>
          </a:xfrm>
          <a:prstGeom prst="rect">
            <a:avLst/>
          </a:prstGeom>
          <a:noFill/>
        </p:spPr>
        <p:txBody>
          <a:bodyPr wrap="square">
            <a:spAutoFit/>
          </a:bodyPr>
          <a:lstStyle/>
          <a:p>
            <a:r>
              <a:rPr lang="fr-FR" sz="1100" dirty="0">
                <a:solidFill>
                  <a:srgbClr val="E2E8B2"/>
                </a:solidFill>
                <a:latin typeface="Cormorant Garamond" panose="020B0604020202020204" charset="0"/>
                <a:ea typeface="Cormorant Garamond" panose="020B0604020202020204" charset="0"/>
              </a:rPr>
              <a:t>Ensemble, Git et GitHub offrent un cadre robuste pour le développement de logiciels, de la gestion du code source à la collaboration en équipe et à l'intégration continue. Ils sont indispensables pour les équipes de développement modernes, permettant une gestion efficace des projets de toute taille</a:t>
            </a:r>
          </a:p>
        </p:txBody>
      </p:sp>
    </p:spTree>
    <p:extLst>
      <p:ext uri="{BB962C8B-B14F-4D97-AF65-F5344CB8AC3E}">
        <p14:creationId xmlns:p14="http://schemas.microsoft.com/office/powerpoint/2010/main" val="140143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6606-FE70-8C58-F1FB-D56512920DB5}"/>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B6F20B34-9D13-549C-AABB-0596BB5800B7}"/>
              </a:ext>
            </a:extLst>
          </p:cNvPr>
          <p:cNvPicPr>
            <a:picLocks noChangeAspect="1"/>
          </p:cNvPicPr>
          <p:nvPr/>
        </p:nvPicPr>
        <p:blipFill>
          <a:blip r:embed="rId2"/>
          <a:srcRect l="3470" r="7529" b="-1"/>
          <a:stretch/>
        </p:blipFill>
        <p:spPr>
          <a:xfrm>
            <a:off x="0" y="7"/>
            <a:ext cx="9143999" cy="5143493"/>
          </a:xfrm>
          <a:prstGeom prst="rect">
            <a:avLst/>
          </a:prstGeom>
        </p:spPr>
      </p:pic>
      <p:pic>
        <p:nvPicPr>
          <p:cNvPr id="10" name="Image 9" descr="Une image contenant Police, Graphique, logo, graphisme&#10;&#10;Description générée automatiquement">
            <a:extLst>
              <a:ext uri="{FF2B5EF4-FFF2-40B4-BE49-F238E27FC236}">
                <a16:creationId xmlns:a16="http://schemas.microsoft.com/office/drawing/2014/main" id="{FB20A578-3633-73A2-0544-B0001FAD5CFD}"/>
              </a:ext>
            </a:extLst>
          </p:cNvPr>
          <p:cNvPicPr>
            <a:picLocks noChangeAspect="1"/>
          </p:cNvPicPr>
          <p:nvPr/>
        </p:nvPicPr>
        <p:blipFill>
          <a:blip r:embed="rId3"/>
          <a:stretch>
            <a:fillRect/>
          </a:stretch>
        </p:blipFill>
        <p:spPr>
          <a:xfrm>
            <a:off x="428423" y="174817"/>
            <a:ext cx="2535399" cy="883428"/>
          </a:xfrm>
          <a:prstGeom prst="rect">
            <a:avLst/>
          </a:prstGeom>
        </p:spPr>
      </p:pic>
      <p:pic>
        <p:nvPicPr>
          <p:cNvPr id="13" name="Image 12" descr="Une image contenant Police, Graphique, logo, texte&#10;&#10;Description générée automatiquement">
            <a:extLst>
              <a:ext uri="{FF2B5EF4-FFF2-40B4-BE49-F238E27FC236}">
                <a16:creationId xmlns:a16="http://schemas.microsoft.com/office/drawing/2014/main" id="{48632339-9943-2982-AB2E-B59855760909}"/>
              </a:ext>
            </a:extLst>
          </p:cNvPr>
          <p:cNvPicPr>
            <a:picLocks noChangeAspect="1"/>
          </p:cNvPicPr>
          <p:nvPr/>
        </p:nvPicPr>
        <p:blipFill>
          <a:blip r:embed="rId4"/>
          <a:stretch>
            <a:fillRect/>
          </a:stretch>
        </p:blipFill>
        <p:spPr>
          <a:xfrm>
            <a:off x="3253869" y="187906"/>
            <a:ext cx="2993231" cy="857250"/>
          </a:xfrm>
          <a:prstGeom prst="rect">
            <a:avLst/>
          </a:prstGeom>
        </p:spPr>
      </p:pic>
      <p:pic>
        <p:nvPicPr>
          <p:cNvPr id="15" name="Image 14" descr="Une image contenant conception, orange&#10;&#10;Description générée automatiquement">
            <a:extLst>
              <a:ext uri="{FF2B5EF4-FFF2-40B4-BE49-F238E27FC236}">
                <a16:creationId xmlns:a16="http://schemas.microsoft.com/office/drawing/2014/main" id="{900857B3-7A04-2DDA-B43F-2907DEDDFC55}"/>
              </a:ext>
            </a:extLst>
          </p:cNvPr>
          <p:cNvPicPr>
            <a:picLocks noChangeAspect="1"/>
          </p:cNvPicPr>
          <p:nvPr/>
        </p:nvPicPr>
        <p:blipFill>
          <a:blip r:embed="rId5"/>
          <a:stretch>
            <a:fillRect/>
          </a:stretch>
        </p:blipFill>
        <p:spPr>
          <a:xfrm>
            <a:off x="6968015" y="174817"/>
            <a:ext cx="1607344" cy="1607344"/>
          </a:xfrm>
          <a:prstGeom prst="rect">
            <a:avLst/>
          </a:prstGeom>
        </p:spPr>
      </p:pic>
      <p:pic>
        <p:nvPicPr>
          <p:cNvPr id="17" name="Graphique 16">
            <a:extLst>
              <a:ext uri="{FF2B5EF4-FFF2-40B4-BE49-F238E27FC236}">
                <a16:creationId xmlns:a16="http://schemas.microsoft.com/office/drawing/2014/main" id="{651A8C3E-B8A9-5B14-1E0B-461D3561ED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8423" y="1637777"/>
            <a:ext cx="2064544" cy="878681"/>
          </a:xfrm>
          <a:prstGeom prst="rect">
            <a:avLst/>
          </a:prstGeom>
        </p:spPr>
      </p:pic>
      <p:pic>
        <p:nvPicPr>
          <p:cNvPr id="19" name="Image 18" descr="Une image contenant capture d’écran, Visage humain, habits, personne&#10;&#10;Description générée automatiquement">
            <a:extLst>
              <a:ext uri="{FF2B5EF4-FFF2-40B4-BE49-F238E27FC236}">
                <a16:creationId xmlns:a16="http://schemas.microsoft.com/office/drawing/2014/main" id="{85FD9A22-2987-803C-B179-96C055093DFE}"/>
              </a:ext>
            </a:extLst>
          </p:cNvPr>
          <p:cNvPicPr>
            <a:picLocks noChangeAspect="1"/>
          </p:cNvPicPr>
          <p:nvPr/>
        </p:nvPicPr>
        <p:blipFill>
          <a:blip r:embed="rId8"/>
          <a:stretch>
            <a:fillRect/>
          </a:stretch>
        </p:blipFill>
        <p:spPr>
          <a:xfrm>
            <a:off x="367726" y="3260802"/>
            <a:ext cx="1629002" cy="1364647"/>
          </a:xfrm>
          <a:prstGeom prst="rect">
            <a:avLst/>
          </a:prstGeom>
        </p:spPr>
      </p:pic>
      <p:pic>
        <p:nvPicPr>
          <p:cNvPr id="21" name="Image 20" descr="Une image contenant capture d’écran, Police, Graphique, texte&#10;&#10;Description générée automatiquement">
            <a:extLst>
              <a:ext uri="{FF2B5EF4-FFF2-40B4-BE49-F238E27FC236}">
                <a16:creationId xmlns:a16="http://schemas.microsoft.com/office/drawing/2014/main" id="{000DAACC-6307-56E2-26DC-483E73F9436C}"/>
              </a:ext>
            </a:extLst>
          </p:cNvPr>
          <p:cNvPicPr>
            <a:picLocks noChangeAspect="1"/>
          </p:cNvPicPr>
          <p:nvPr/>
        </p:nvPicPr>
        <p:blipFill>
          <a:blip r:embed="rId9"/>
          <a:stretch>
            <a:fillRect/>
          </a:stretch>
        </p:blipFill>
        <p:spPr>
          <a:xfrm>
            <a:off x="4017474" y="3260801"/>
            <a:ext cx="1321778" cy="1364647"/>
          </a:xfrm>
          <a:prstGeom prst="rect">
            <a:avLst/>
          </a:prstGeom>
        </p:spPr>
      </p:pic>
      <p:pic>
        <p:nvPicPr>
          <p:cNvPr id="23" name="Image 22" descr="Une image contenant tatouage, dessin humoristique, encre&#10;&#10;Description générée automatiquement">
            <a:extLst>
              <a:ext uri="{FF2B5EF4-FFF2-40B4-BE49-F238E27FC236}">
                <a16:creationId xmlns:a16="http://schemas.microsoft.com/office/drawing/2014/main" id="{5388E29F-3BA9-56EA-68B7-B077247FE9A9}"/>
              </a:ext>
            </a:extLst>
          </p:cNvPr>
          <p:cNvPicPr>
            <a:picLocks noChangeAspect="1"/>
          </p:cNvPicPr>
          <p:nvPr/>
        </p:nvPicPr>
        <p:blipFill>
          <a:blip r:embed="rId10"/>
          <a:stretch>
            <a:fillRect/>
          </a:stretch>
        </p:blipFill>
        <p:spPr>
          <a:xfrm>
            <a:off x="2374791" y="3260801"/>
            <a:ext cx="1264620" cy="1364647"/>
          </a:xfrm>
          <a:prstGeom prst="rect">
            <a:avLst/>
          </a:prstGeom>
        </p:spPr>
      </p:pic>
      <p:pic>
        <p:nvPicPr>
          <p:cNvPr id="25" name="Image 24" descr="Une image contenant tasse de café, Plats et corbeilles, mug, vaisselle&#10;&#10;Description générée automatiquement">
            <a:extLst>
              <a:ext uri="{FF2B5EF4-FFF2-40B4-BE49-F238E27FC236}">
                <a16:creationId xmlns:a16="http://schemas.microsoft.com/office/drawing/2014/main" id="{5CA47D79-CB11-39A3-10BB-2DA35E1898E0}"/>
              </a:ext>
            </a:extLst>
          </p:cNvPr>
          <p:cNvPicPr>
            <a:picLocks noChangeAspect="1"/>
          </p:cNvPicPr>
          <p:nvPr/>
        </p:nvPicPr>
        <p:blipFill>
          <a:blip r:embed="rId11"/>
          <a:stretch>
            <a:fillRect/>
          </a:stretch>
        </p:blipFill>
        <p:spPr>
          <a:xfrm>
            <a:off x="7015428" y="1881453"/>
            <a:ext cx="1512518" cy="1134389"/>
          </a:xfrm>
          <a:prstGeom prst="rect">
            <a:avLst/>
          </a:prstGeom>
        </p:spPr>
      </p:pic>
      <p:pic>
        <p:nvPicPr>
          <p:cNvPr id="3" name="Image 2" descr="Une image contenant Visage humain, capture d’écran, personne, animation japonaise&#10;&#10;Description générée automatiquement">
            <a:extLst>
              <a:ext uri="{FF2B5EF4-FFF2-40B4-BE49-F238E27FC236}">
                <a16:creationId xmlns:a16="http://schemas.microsoft.com/office/drawing/2014/main" id="{06E35878-C90D-EFEF-6E43-FC44AA1A12FB}"/>
              </a:ext>
            </a:extLst>
          </p:cNvPr>
          <p:cNvPicPr>
            <a:picLocks noChangeAspect="1"/>
          </p:cNvPicPr>
          <p:nvPr/>
        </p:nvPicPr>
        <p:blipFill>
          <a:blip r:embed="rId12"/>
          <a:stretch>
            <a:fillRect/>
          </a:stretch>
        </p:blipFill>
        <p:spPr>
          <a:xfrm>
            <a:off x="5717315" y="3260801"/>
            <a:ext cx="1219370" cy="1364647"/>
          </a:xfrm>
          <a:prstGeom prst="rect">
            <a:avLst/>
          </a:prstGeom>
        </p:spPr>
      </p:pic>
      <p:pic>
        <p:nvPicPr>
          <p:cNvPr id="6" name="Image 5" descr="Une image contenant texte, Visage humain, graphisme, capture d’écran&#10;&#10;Description générée automatiquement">
            <a:extLst>
              <a:ext uri="{FF2B5EF4-FFF2-40B4-BE49-F238E27FC236}">
                <a16:creationId xmlns:a16="http://schemas.microsoft.com/office/drawing/2014/main" id="{261110BC-7BCA-AEEF-E55A-9C7CD973A102}"/>
              </a:ext>
            </a:extLst>
          </p:cNvPr>
          <p:cNvPicPr>
            <a:picLocks noChangeAspect="1"/>
          </p:cNvPicPr>
          <p:nvPr/>
        </p:nvPicPr>
        <p:blipFill>
          <a:blip r:embed="rId13"/>
          <a:stretch>
            <a:fillRect/>
          </a:stretch>
        </p:blipFill>
        <p:spPr>
          <a:xfrm>
            <a:off x="7314748" y="3260801"/>
            <a:ext cx="1514686" cy="1364647"/>
          </a:xfrm>
          <a:prstGeom prst="rect">
            <a:avLst/>
          </a:prstGeom>
        </p:spPr>
      </p:pic>
      <p:pic>
        <p:nvPicPr>
          <p:cNvPr id="8" name="Image 7" descr="Une image contenant dessin, clipart, croquis, Dessin au trait&#10;&#10;Description générée automatiquement">
            <a:extLst>
              <a:ext uri="{FF2B5EF4-FFF2-40B4-BE49-F238E27FC236}">
                <a16:creationId xmlns:a16="http://schemas.microsoft.com/office/drawing/2014/main" id="{7151A01A-9935-8DD9-5E9E-BDE0F1A05591}"/>
              </a:ext>
            </a:extLst>
          </p:cNvPr>
          <p:cNvPicPr>
            <a:picLocks noChangeAspect="1"/>
          </p:cNvPicPr>
          <p:nvPr/>
        </p:nvPicPr>
        <p:blipFill>
          <a:blip r:embed="rId14"/>
          <a:stretch>
            <a:fillRect/>
          </a:stretch>
        </p:blipFill>
        <p:spPr>
          <a:xfrm>
            <a:off x="2930127" y="1451702"/>
            <a:ext cx="1250830" cy="1250830"/>
          </a:xfrm>
          <a:prstGeom prst="rect">
            <a:avLst/>
          </a:prstGeom>
        </p:spPr>
      </p:pic>
      <p:pic>
        <p:nvPicPr>
          <p:cNvPr id="11" name="Image 10" descr="Une image contenant lunettes de soleil, sourire, lunettes, Visage humain&#10;&#10;Description générée automatiquement">
            <a:extLst>
              <a:ext uri="{FF2B5EF4-FFF2-40B4-BE49-F238E27FC236}">
                <a16:creationId xmlns:a16="http://schemas.microsoft.com/office/drawing/2014/main" id="{8B21C914-E86B-8207-00C3-CCC4BB2F9A3D}"/>
              </a:ext>
            </a:extLst>
          </p:cNvPr>
          <p:cNvPicPr>
            <a:picLocks noChangeAspect="1"/>
          </p:cNvPicPr>
          <p:nvPr/>
        </p:nvPicPr>
        <p:blipFill>
          <a:blip r:embed="rId15"/>
          <a:stretch>
            <a:fillRect/>
          </a:stretch>
        </p:blipFill>
        <p:spPr>
          <a:xfrm>
            <a:off x="4904869" y="1426901"/>
            <a:ext cx="1171739" cy="1495634"/>
          </a:xfrm>
          <a:prstGeom prst="rect">
            <a:avLst/>
          </a:prstGeom>
        </p:spPr>
      </p:pic>
    </p:spTree>
    <p:extLst>
      <p:ext uri="{BB962C8B-B14F-4D97-AF65-F5344CB8AC3E}">
        <p14:creationId xmlns:p14="http://schemas.microsoft.com/office/powerpoint/2010/main" val="2573136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DE0A6-92DD-6BEE-7CCE-56FE0A1E4EBD}"/>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F135B524-76BE-3DD0-83BD-CD1B8CE92E44}"/>
              </a:ext>
            </a:extLst>
          </p:cNvPr>
          <p:cNvPicPr>
            <a:picLocks noChangeAspect="1"/>
          </p:cNvPicPr>
          <p:nvPr/>
        </p:nvPicPr>
        <p:blipFill>
          <a:blip r:embed="rId3"/>
          <a:srcRect l="3470" r="7529" b="-1"/>
          <a:stretch/>
        </p:blipFill>
        <p:spPr>
          <a:xfrm>
            <a:off x="0" y="7"/>
            <a:ext cx="9143999" cy="5143493"/>
          </a:xfrm>
          <a:prstGeom prst="rect">
            <a:avLst/>
          </a:prstGeom>
        </p:spPr>
      </p:pic>
      <p:pic>
        <p:nvPicPr>
          <p:cNvPr id="5" name="Image 4" descr="Une image contenant texte, livre, affiche, dessin humoristique&#10;&#10;Description générée automatiquement">
            <a:extLst>
              <a:ext uri="{FF2B5EF4-FFF2-40B4-BE49-F238E27FC236}">
                <a16:creationId xmlns:a16="http://schemas.microsoft.com/office/drawing/2014/main" id="{06B3E24E-61A5-E611-BCD5-DC2BFE6278A4}"/>
              </a:ext>
            </a:extLst>
          </p:cNvPr>
          <p:cNvPicPr>
            <a:picLocks noChangeAspect="1"/>
          </p:cNvPicPr>
          <p:nvPr/>
        </p:nvPicPr>
        <p:blipFill>
          <a:blip r:embed="rId4"/>
          <a:stretch>
            <a:fillRect/>
          </a:stretch>
        </p:blipFill>
        <p:spPr>
          <a:xfrm>
            <a:off x="2752859" y="103094"/>
            <a:ext cx="3492434" cy="4937312"/>
          </a:xfrm>
          <a:prstGeom prst="rect">
            <a:avLst/>
          </a:prstGeom>
        </p:spPr>
      </p:pic>
    </p:spTree>
    <p:extLst>
      <p:ext uri="{BB962C8B-B14F-4D97-AF65-F5344CB8AC3E}">
        <p14:creationId xmlns:p14="http://schemas.microsoft.com/office/powerpoint/2010/main" val="3873081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5D7D1-CDC5-49F3-2298-5BBFA1C77033}"/>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00245015-7816-9A42-A580-8A0540B54F9D}"/>
              </a:ext>
            </a:extLst>
          </p:cNvPr>
          <p:cNvPicPr>
            <a:picLocks noChangeAspect="1"/>
          </p:cNvPicPr>
          <p:nvPr/>
        </p:nvPicPr>
        <p:blipFill>
          <a:blip r:embed="rId3">
            <a:alphaModFix amt="60000"/>
          </a:blip>
          <a:srcRect l="3470" r="7529" b="-1"/>
          <a:stretch/>
        </p:blipFill>
        <p:spPr>
          <a:xfrm>
            <a:off x="0" y="7"/>
            <a:ext cx="9143999" cy="5143493"/>
          </a:xfrm>
          <a:prstGeom prst="rect">
            <a:avLst/>
          </a:prstGeom>
        </p:spPr>
      </p:pic>
      <p:sp>
        <p:nvSpPr>
          <p:cNvPr id="5" name="Titre 4">
            <a:extLst>
              <a:ext uri="{FF2B5EF4-FFF2-40B4-BE49-F238E27FC236}">
                <a16:creationId xmlns:a16="http://schemas.microsoft.com/office/drawing/2014/main" id="{9757CB98-AB2B-536E-BDA4-D7B8B7CA2CA9}"/>
              </a:ext>
            </a:extLst>
          </p:cNvPr>
          <p:cNvSpPr>
            <a:spLocks noGrp="1"/>
          </p:cNvSpPr>
          <p:nvPr>
            <p:ph type="title"/>
          </p:nvPr>
        </p:nvSpPr>
        <p:spPr>
          <a:xfrm>
            <a:off x="1485900" y="205978"/>
            <a:ext cx="6172200" cy="468653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dirty="0"/>
              <a:t>Arcadia a été un défi enrichissant qui m’a permis de développer des compétences variées. Ce projet reflète mon aptitude à concevoir, développer et déployer des solutions web complexes, tout en respectant les normes de sécurité et de gestion des données.</a:t>
            </a:r>
          </a:p>
        </p:txBody>
      </p:sp>
    </p:spTree>
    <p:extLst>
      <p:ext uri="{BB962C8B-B14F-4D97-AF65-F5344CB8AC3E}">
        <p14:creationId xmlns:p14="http://schemas.microsoft.com/office/powerpoint/2010/main" val="186385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6EBD1232-97BB-B955-D414-688D785788C0}"/>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1D3C06D7-9EB2-5DD0-72A0-276DCE568B23}"/>
              </a:ext>
            </a:extLst>
          </p:cNvPr>
          <p:cNvPicPr preferRelativeResize="0"/>
          <p:nvPr/>
        </p:nvPicPr>
        <p:blipFill rotWithShape="1">
          <a:blip r:embed="rId3">
            <a:alphaModFix/>
          </a:blip>
          <a:srcRect t="1433" b="2328"/>
          <a:stretch/>
        </p:blipFill>
        <p:spPr>
          <a:xfrm>
            <a:off x="0" y="0"/>
            <a:ext cx="9144003" cy="5143500"/>
          </a:xfrm>
          <a:prstGeom prst="rect">
            <a:avLst/>
          </a:prstGeom>
          <a:noFill/>
          <a:ln>
            <a:noFill/>
          </a:ln>
        </p:spPr>
      </p:pic>
      <p:grpSp>
        <p:nvGrpSpPr>
          <p:cNvPr id="207" name="Google Shape;207;p31">
            <a:extLst>
              <a:ext uri="{FF2B5EF4-FFF2-40B4-BE49-F238E27FC236}">
                <a16:creationId xmlns:a16="http://schemas.microsoft.com/office/drawing/2014/main" id="{B9FCE38E-CADB-7CBA-3EB1-C0EB157A2B1C}"/>
              </a:ext>
            </a:extLst>
          </p:cNvPr>
          <p:cNvGrpSpPr/>
          <p:nvPr/>
        </p:nvGrpSpPr>
        <p:grpSpPr>
          <a:xfrm>
            <a:off x="399699" y="2385060"/>
            <a:ext cx="2564481" cy="1504950"/>
            <a:chOff x="0" y="-38100"/>
            <a:chExt cx="869001" cy="444500"/>
          </a:xfrm>
        </p:grpSpPr>
        <p:sp>
          <p:nvSpPr>
            <p:cNvPr id="208" name="Google Shape;208;p31">
              <a:extLst>
                <a:ext uri="{FF2B5EF4-FFF2-40B4-BE49-F238E27FC236}">
                  <a16:creationId xmlns:a16="http://schemas.microsoft.com/office/drawing/2014/main" id="{FBAE43EC-203A-0A2F-2139-83C8C6A93507}"/>
                </a:ext>
              </a:extLst>
            </p:cNvPr>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9" name="Google Shape;209;p31">
              <a:extLst>
                <a:ext uri="{FF2B5EF4-FFF2-40B4-BE49-F238E27FC236}">
                  <a16:creationId xmlns:a16="http://schemas.microsoft.com/office/drawing/2014/main" id="{6B89C17E-C367-4676-1667-E5A33CDE049F}"/>
                </a:ext>
              </a:extLst>
            </p:cNvPr>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0" name="Google Shape;210;p31">
            <a:extLst>
              <a:ext uri="{FF2B5EF4-FFF2-40B4-BE49-F238E27FC236}">
                <a16:creationId xmlns:a16="http://schemas.microsoft.com/office/drawing/2014/main" id="{C0C7EA53-E815-8D3C-89A2-503BADC3FCD5}"/>
              </a:ext>
            </a:extLst>
          </p:cNvPr>
          <p:cNvSpPr txBox="1"/>
          <p:nvPr/>
        </p:nvSpPr>
        <p:spPr>
          <a:xfrm>
            <a:off x="1247939" y="698597"/>
            <a:ext cx="6648000" cy="1107996"/>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fr-FR" sz="6000" b="1" dirty="0">
                <a:solidFill>
                  <a:srgbClr val="E2E8B2"/>
                </a:solidFill>
                <a:latin typeface="Cormorant Garamond"/>
                <a:ea typeface="Cormorant Garamond"/>
                <a:sym typeface="Cormorant Garamond"/>
              </a:rPr>
              <a:t>Rappel des consignes du projet</a:t>
            </a:r>
            <a:endParaRPr sz="700" dirty="0"/>
          </a:p>
        </p:txBody>
      </p:sp>
      <p:grpSp>
        <p:nvGrpSpPr>
          <p:cNvPr id="3" name="Google Shape;207;p31">
            <a:extLst>
              <a:ext uri="{FF2B5EF4-FFF2-40B4-BE49-F238E27FC236}">
                <a16:creationId xmlns:a16="http://schemas.microsoft.com/office/drawing/2014/main" id="{49716002-F861-67C1-26E3-65EC6CC7FF82}"/>
              </a:ext>
            </a:extLst>
          </p:cNvPr>
          <p:cNvGrpSpPr/>
          <p:nvPr/>
        </p:nvGrpSpPr>
        <p:grpSpPr>
          <a:xfrm>
            <a:off x="3188619" y="2381250"/>
            <a:ext cx="2564481" cy="1504950"/>
            <a:chOff x="0" y="-38100"/>
            <a:chExt cx="869001" cy="444500"/>
          </a:xfrm>
        </p:grpSpPr>
        <p:sp>
          <p:nvSpPr>
            <p:cNvPr id="4" name="Google Shape;208;p31">
              <a:extLst>
                <a:ext uri="{FF2B5EF4-FFF2-40B4-BE49-F238E27FC236}">
                  <a16:creationId xmlns:a16="http://schemas.microsoft.com/office/drawing/2014/main" id="{13A282A0-6356-1082-C39A-35C08792FD55}"/>
                </a:ext>
              </a:extLst>
            </p:cNvPr>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 name="Google Shape;209;p31">
              <a:extLst>
                <a:ext uri="{FF2B5EF4-FFF2-40B4-BE49-F238E27FC236}">
                  <a16:creationId xmlns:a16="http://schemas.microsoft.com/office/drawing/2014/main" id="{31ACAB2F-9EEB-C8AD-2C15-5170CA2F5290}"/>
                </a:ext>
              </a:extLst>
            </p:cNvPr>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 name="Google Shape;207;p31">
            <a:extLst>
              <a:ext uri="{FF2B5EF4-FFF2-40B4-BE49-F238E27FC236}">
                <a16:creationId xmlns:a16="http://schemas.microsoft.com/office/drawing/2014/main" id="{536BCEF2-BD53-681A-92BA-59269E468EE4}"/>
              </a:ext>
            </a:extLst>
          </p:cNvPr>
          <p:cNvGrpSpPr/>
          <p:nvPr/>
        </p:nvGrpSpPr>
        <p:grpSpPr>
          <a:xfrm>
            <a:off x="5977539" y="2381250"/>
            <a:ext cx="2564481" cy="1504950"/>
            <a:chOff x="0" y="-38100"/>
            <a:chExt cx="869001" cy="444500"/>
          </a:xfrm>
        </p:grpSpPr>
        <p:sp>
          <p:nvSpPr>
            <p:cNvPr id="7" name="Google Shape;208;p31">
              <a:extLst>
                <a:ext uri="{FF2B5EF4-FFF2-40B4-BE49-F238E27FC236}">
                  <a16:creationId xmlns:a16="http://schemas.microsoft.com/office/drawing/2014/main" id="{6676F2A9-628F-188C-16CF-4FACCE2F9AE9}"/>
                </a:ext>
              </a:extLst>
            </p:cNvPr>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 name="Google Shape;209;p31">
              <a:extLst>
                <a:ext uri="{FF2B5EF4-FFF2-40B4-BE49-F238E27FC236}">
                  <a16:creationId xmlns:a16="http://schemas.microsoft.com/office/drawing/2014/main" id="{12736F4D-825B-5E5B-AF60-B46F5DC34954}"/>
                </a:ext>
              </a:extLst>
            </p:cNvPr>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 name="ZoneTexte 9">
            <a:extLst>
              <a:ext uri="{FF2B5EF4-FFF2-40B4-BE49-F238E27FC236}">
                <a16:creationId xmlns:a16="http://schemas.microsoft.com/office/drawing/2014/main" id="{2D4088AD-EFC4-5A7B-84FF-1F2607927D85}"/>
              </a:ext>
            </a:extLst>
          </p:cNvPr>
          <p:cNvSpPr txBox="1"/>
          <p:nvPr/>
        </p:nvSpPr>
        <p:spPr>
          <a:xfrm>
            <a:off x="601980" y="2845301"/>
            <a:ext cx="2133600" cy="523220"/>
          </a:xfrm>
          <a:prstGeom prst="rect">
            <a:avLst/>
          </a:prstGeom>
          <a:noFill/>
        </p:spPr>
        <p:txBody>
          <a:bodyPr wrap="square">
            <a:spAutoFit/>
          </a:bodyPr>
          <a:lstStyle/>
          <a:p>
            <a:pPr lvl="0" algn="ctr"/>
            <a:r>
              <a:rPr lang="fr-FR" dirty="0">
                <a:solidFill>
                  <a:srgbClr val="E2E8B2"/>
                </a:solidFill>
                <a:latin typeface="Cormorant Garamond" panose="020B0604020202020204" charset="0"/>
                <a:ea typeface="Cormorant Garamond" panose="020B0604020202020204" charset="0"/>
              </a:rPr>
              <a:t>Evaluation en Cours de Formation </a:t>
            </a:r>
          </a:p>
        </p:txBody>
      </p:sp>
      <p:sp>
        <p:nvSpPr>
          <p:cNvPr id="11" name="ZoneTexte 10">
            <a:extLst>
              <a:ext uri="{FF2B5EF4-FFF2-40B4-BE49-F238E27FC236}">
                <a16:creationId xmlns:a16="http://schemas.microsoft.com/office/drawing/2014/main" id="{9F30FDAA-767F-5A25-6E3D-5819C655C8D6}"/>
              </a:ext>
            </a:extLst>
          </p:cNvPr>
          <p:cNvSpPr txBox="1"/>
          <p:nvPr/>
        </p:nvSpPr>
        <p:spPr>
          <a:xfrm>
            <a:off x="3404059" y="2823066"/>
            <a:ext cx="2133600" cy="523220"/>
          </a:xfrm>
          <a:prstGeom prst="rect">
            <a:avLst/>
          </a:prstGeom>
          <a:noFill/>
        </p:spPr>
        <p:txBody>
          <a:bodyPr wrap="square">
            <a:spAutoFit/>
          </a:bodyPr>
          <a:lstStyle/>
          <a:p>
            <a:pPr algn="ctr"/>
            <a:r>
              <a:rPr lang="fr-FR" dirty="0">
                <a:solidFill>
                  <a:srgbClr val="E2E8B2"/>
                </a:solidFill>
                <a:latin typeface="Cormorant Garamond" panose="020B0604020202020204" charset="0"/>
                <a:ea typeface="Cormorant Garamond" panose="020B0604020202020204" charset="0"/>
              </a:rPr>
              <a:t>Sujet &amp; Cahier des charges imposés</a:t>
            </a:r>
          </a:p>
        </p:txBody>
      </p:sp>
      <p:sp>
        <p:nvSpPr>
          <p:cNvPr id="13" name="ZoneTexte 12">
            <a:extLst>
              <a:ext uri="{FF2B5EF4-FFF2-40B4-BE49-F238E27FC236}">
                <a16:creationId xmlns:a16="http://schemas.microsoft.com/office/drawing/2014/main" id="{DE1DB692-D7C4-2F23-0EA6-0B905336FE0A}"/>
              </a:ext>
            </a:extLst>
          </p:cNvPr>
          <p:cNvSpPr txBox="1"/>
          <p:nvPr/>
        </p:nvSpPr>
        <p:spPr>
          <a:xfrm>
            <a:off x="6491810" y="2845301"/>
            <a:ext cx="1889760" cy="307777"/>
          </a:xfrm>
          <a:prstGeom prst="rect">
            <a:avLst/>
          </a:prstGeom>
          <a:noFill/>
        </p:spPr>
        <p:txBody>
          <a:bodyPr wrap="square">
            <a:spAutoFit/>
          </a:bodyPr>
          <a:lstStyle/>
          <a:p>
            <a:pPr lvl="0"/>
            <a:r>
              <a:rPr lang="fr-FR" dirty="0">
                <a:solidFill>
                  <a:srgbClr val="E2E8B2"/>
                </a:solidFill>
                <a:latin typeface="Cormorant Garamond" panose="020B0604020202020204" charset="0"/>
                <a:ea typeface="Cormorant Garamond" panose="020B0604020202020204" charset="0"/>
              </a:rPr>
              <a:t>Projet en autonomie</a:t>
            </a:r>
          </a:p>
        </p:txBody>
      </p:sp>
      <p:grpSp>
        <p:nvGrpSpPr>
          <p:cNvPr id="14" name="Google Shape;2525;p67">
            <a:extLst>
              <a:ext uri="{FF2B5EF4-FFF2-40B4-BE49-F238E27FC236}">
                <a16:creationId xmlns:a16="http://schemas.microsoft.com/office/drawing/2014/main" id="{1248E738-05C6-3ADF-606D-3E99BFF87D00}"/>
              </a:ext>
            </a:extLst>
          </p:cNvPr>
          <p:cNvGrpSpPr/>
          <p:nvPr/>
        </p:nvGrpSpPr>
        <p:grpSpPr>
          <a:xfrm>
            <a:off x="7010544" y="3367239"/>
            <a:ext cx="498470" cy="472879"/>
            <a:chOff x="4568475" y="728550"/>
            <a:chExt cx="1372050" cy="1370800"/>
          </a:xfrm>
          <a:solidFill>
            <a:srgbClr val="E2E8B2"/>
          </a:solidFill>
        </p:grpSpPr>
        <p:sp>
          <p:nvSpPr>
            <p:cNvPr id="15" name="Google Shape;2526;p67">
              <a:extLst>
                <a:ext uri="{FF2B5EF4-FFF2-40B4-BE49-F238E27FC236}">
                  <a16:creationId xmlns:a16="http://schemas.microsoft.com/office/drawing/2014/main" id="{7F2C733F-DA61-1738-58FD-E100DBFD1228}"/>
                </a:ext>
              </a:extLst>
            </p:cNvPr>
            <p:cNvSpPr/>
            <p:nvPr/>
          </p:nvSpPr>
          <p:spPr>
            <a:xfrm>
              <a:off x="4919450" y="1079000"/>
              <a:ext cx="672175" cy="672150"/>
            </a:xfrm>
            <a:custGeom>
              <a:avLst/>
              <a:gdLst/>
              <a:ahLst/>
              <a:cxnLst/>
              <a:rect l="l" t="t" r="r" b="b"/>
              <a:pathLst>
                <a:path w="26887" h="26886" extrusionOk="0">
                  <a:moveTo>
                    <a:pt x="13430" y="26886"/>
                  </a:moveTo>
                  <a:cubicBezTo>
                    <a:pt x="20865" y="26886"/>
                    <a:pt x="26886" y="20865"/>
                    <a:pt x="26886" y="13429"/>
                  </a:cubicBezTo>
                  <a:cubicBezTo>
                    <a:pt x="26886" y="6021"/>
                    <a:pt x="20865" y="0"/>
                    <a:pt x="13430" y="0"/>
                  </a:cubicBezTo>
                  <a:cubicBezTo>
                    <a:pt x="6022" y="0"/>
                    <a:pt x="1" y="6021"/>
                    <a:pt x="1" y="13429"/>
                  </a:cubicBezTo>
                  <a:cubicBezTo>
                    <a:pt x="1" y="20865"/>
                    <a:pt x="6022" y="26886"/>
                    <a:pt x="13430" y="26886"/>
                  </a:cubicBezTo>
                  <a:close/>
                  <a:moveTo>
                    <a:pt x="6854" y="23279"/>
                  </a:moveTo>
                  <a:cubicBezTo>
                    <a:pt x="6882" y="23196"/>
                    <a:pt x="6909" y="23112"/>
                    <a:pt x="6909" y="23001"/>
                  </a:cubicBezTo>
                  <a:cubicBezTo>
                    <a:pt x="6909" y="20837"/>
                    <a:pt x="6909" y="20837"/>
                    <a:pt x="6909" y="20837"/>
                  </a:cubicBezTo>
                  <a:cubicBezTo>
                    <a:pt x="6909" y="17674"/>
                    <a:pt x="9490" y="15094"/>
                    <a:pt x="12653" y="15094"/>
                  </a:cubicBezTo>
                  <a:cubicBezTo>
                    <a:pt x="14817" y="15094"/>
                    <a:pt x="14817" y="15094"/>
                    <a:pt x="14817" y="15094"/>
                  </a:cubicBezTo>
                  <a:cubicBezTo>
                    <a:pt x="18008" y="15094"/>
                    <a:pt x="20588" y="17674"/>
                    <a:pt x="20588" y="20837"/>
                  </a:cubicBezTo>
                  <a:cubicBezTo>
                    <a:pt x="20588" y="22890"/>
                    <a:pt x="20588" y="22890"/>
                    <a:pt x="20588" y="22890"/>
                  </a:cubicBezTo>
                  <a:cubicBezTo>
                    <a:pt x="18590" y="24389"/>
                    <a:pt x="16121" y="25304"/>
                    <a:pt x="13430" y="25304"/>
                  </a:cubicBezTo>
                  <a:cubicBezTo>
                    <a:pt x="11016" y="25304"/>
                    <a:pt x="8741" y="24555"/>
                    <a:pt x="6854" y="23279"/>
                  </a:cubicBezTo>
                  <a:close/>
                  <a:moveTo>
                    <a:pt x="13735" y="13485"/>
                  </a:moveTo>
                  <a:cubicBezTo>
                    <a:pt x="11765" y="13485"/>
                    <a:pt x="10183" y="11875"/>
                    <a:pt x="10183" y="9933"/>
                  </a:cubicBezTo>
                  <a:cubicBezTo>
                    <a:pt x="10183" y="7963"/>
                    <a:pt x="11765" y="6354"/>
                    <a:pt x="13735" y="6354"/>
                  </a:cubicBezTo>
                  <a:cubicBezTo>
                    <a:pt x="15705" y="6354"/>
                    <a:pt x="17314" y="7963"/>
                    <a:pt x="17314" y="9933"/>
                  </a:cubicBezTo>
                  <a:cubicBezTo>
                    <a:pt x="17314" y="11875"/>
                    <a:pt x="15705" y="13485"/>
                    <a:pt x="13735" y="13485"/>
                  </a:cubicBezTo>
                  <a:close/>
                  <a:moveTo>
                    <a:pt x="13430" y="1582"/>
                  </a:moveTo>
                  <a:cubicBezTo>
                    <a:pt x="19977" y="1582"/>
                    <a:pt x="25305" y="6909"/>
                    <a:pt x="25305" y="13429"/>
                  </a:cubicBezTo>
                  <a:cubicBezTo>
                    <a:pt x="25305" y="16537"/>
                    <a:pt x="24112" y="19339"/>
                    <a:pt x="22169" y="21448"/>
                  </a:cubicBezTo>
                  <a:cubicBezTo>
                    <a:pt x="22169" y="20837"/>
                    <a:pt x="22169" y="20837"/>
                    <a:pt x="22169" y="20837"/>
                  </a:cubicBezTo>
                  <a:cubicBezTo>
                    <a:pt x="22169" y="17563"/>
                    <a:pt x="20033" y="14789"/>
                    <a:pt x="17092" y="13845"/>
                  </a:cubicBezTo>
                  <a:cubicBezTo>
                    <a:pt x="18202" y="12902"/>
                    <a:pt x="18895" y="11487"/>
                    <a:pt x="18895" y="9933"/>
                  </a:cubicBezTo>
                  <a:cubicBezTo>
                    <a:pt x="18895" y="7075"/>
                    <a:pt x="16593" y="4773"/>
                    <a:pt x="13735" y="4773"/>
                  </a:cubicBezTo>
                  <a:cubicBezTo>
                    <a:pt x="10905" y="4773"/>
                    <a:pt x="8574" y="7075"/>
                    <a:pt x="8574" y="9933"/>
                  </a:cubicBezTo>
                  <a:cubicBezTo>
                    <a:pt x="8574" y="11487"/>
                    <a:pt x="9268" y="12902"/>
                    <a:pt x="10378" y="13845"/>
                  </a:cubicBezTo>
                  <a:cubicBezTo>
                    <a:pt x="7437" y="14789"/>
                    <a:pt x="5300" y="17563"/>
                    <a:pt x="5300" y="20837"/>
                  </a:cubicBezTo>
                  <a:cubicBezTo>
                    <a:pt x="5300" y="22058"/>
                    <a:pt x="5300" y="22058"/>
                    <a:pt x="5300" y="22058"/>
                  </a:cubicBezTo>
                  <a:cubicBezTo>
                    <a:pt x="3025" y="19894"/>
                    <a:pt x="1582" y="16842"/>
                    <a:pt x="1582" y="13429"/>
                  </a:cubicBezTo>
                  <a:cubicBezTo>
                    <a:pt x="1582" y="6909"/>
                    <a:pt x="6909" y="1582"/>
                    <a:pt x="13430" y="158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7;p67">
              <a:extLst>
                <a:ext uri="{FF2B5EF4-FFF2-40B4-BE49-F238E27FC236}">
                  <a16:creationId xmlns:a16="http://schemas.microsoft.com/office/drawing/2014/main" id="{773DF2EE-D152-E282-625C-EAA3B5F14569}"/>
                </a:ext>
              </a:extLst>
            </p:cNvPr>
            <p:cNvSpPr/>
            <p:nvPr/>
          </p:nvSpPr>
          <p:spPr>
            <a:xfrm>
              <a:off x="5146800" y="728550"/>
              <a:ext cx="229100" cy="226300"/>
            </a:xfrm>
            <a:custGeom>
              <a:avLst/>
              <a:gdLst/>
              <a:ahLst/>
              <a:cxnLst/>
              <a:rect l="l" t="t" r="r" b="b"/>
              <a:pathLst>
                <a:path w="9164" h="9052" extrusionOk="0">
                  <a:moveTo>
                    <a:pt x="784" y="5390"/>
                  </a:moveTo>
                  <a:cubicBezTo>
                    <a:pt x="1006" y="5390"/>
                    <a:pt x="1200" y="5306"/>
                    <a:pt x="1367" y="5140"/>
                  </a:cubicBezTo>
                  <a:cubicBezTo>
                    <a:pt x="3781" y="2726"/>
                    <a:pt x="3781" y="2726"/>
                    <a:pt x="3781" y="2726"/>
                  </a:cubicBezTo>
                  <a:cubicBezTo>
                    <a:pt x="3781" y="8247"/>
                    <a:pt x="3781" y="8247"/>
                    <a:pt x="3781" y="8247"/>
                  </a:cubicBezTo>
                  <a:cubicBezTo>
                    <a:pt x="3781" y="8691"/>
                    <a:pt x="4141" y="9052"/>
                    <a:pt x="4585" y="9052"/>
                  </a:cubicBezTo>
                  <a:cubicBezTo>
                    <a:pt x="5029" y="9052"/>
                    <a:pt x="5390" y="8691"/>
                    <a:pt x="5390" y="8247"/>
                  </a:cubicBezTo>
                  <a:cubicBezTo>
                    <a:pt x="5390" y="2754"/>
                    <a:pt x="5390" y="2754"/>
                    <a:pt x="5390" y="2754"/>
                  </a:cubicBezTo>
                  <a:cubicBezTo>
                    <a:pt x="7804" y="5140"/>
                    <a:pt x="7804" y="5140"/>
                    <a:pt x="7804" y="5140"/>
                  </a:cubicBezTo>
                  <a:cubicBezTo>
                    <a:pt x="8109" y="5473"/>
                    <a:pt x="8608" y="5473"/>
                    <a:pt x="8914" y="5140"/>
                  </a:cubicBezTo>
                  <a:cubicBezTo>
                    <a:pt x="9247" y="4835"/>
                    <a:pt x="9247" y="4335"/>
                    <a:pt x="8914" y="4030"/>
                  </a:cubicBezTo>
                  <a:cubicBezTo>
                    <a:pt x="5140" y="229"/>
                    <a:pt x="5140" y="229"/>
                    <a:pt x="5140" y="229"/>
                  </a:cubicBezTo>
                  <a:cubicBezTo>
                    <a:pt x="4835" y="-76"/>
                    <a:pt x="4336" y="-76"/>
                    <a:pt x="4003" y="229"/>
                  </a:cubicBezTo>
                  <a:cubicBezTo>
                    <a:pt x="229" y="4030"/>
                    <a:pt x="229" y="4030"/>
                    <a:pt x="229" y="4030"/>
                  </a:cubicBezTo>
                  <a:cubicBezTo>
                    <a:pt x="-76" y="4335"/>
                    <a:pt x="-76" y="4835"/>
                    <a:pt x="229" y="5140"/>
                  </a:cubicBezTo>
                  <a:cubicBezTo>
                    <a:pt x="396" y="5306"/>
                    <a:pt x="590" y="5390"/>
                    <a:pt x="784" y="539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28;p67">
              <a:extLst>
                <a:ext uri="{FF2B5EF4-FFF2-40B4-BE49-F238E27FC236}">
                  <a16:creationId xmlns:a16="http://schemas.microsoft.com/office/drawing/2014/main" id="{01135D95-1644-A73B-E908-3FF3E5FBA3E2}"/>
                </a:ext>
              </a:extLst>
            </p:cNvPr>
            <p:cNvSpPr/>
            <p:nvPr/>
          </p:nvSpPr>
          <p:spPr>
            <a:xfrm>
              <a:off x="5714375" y="1304425"/>
              <a:ext cx="226150" cy="229625"/>
            </a:xfrm>
            <a:custGeom>
              <a:avLst/>
              <a:gdLst/>
              <a:ahLst/>
              <a:cxnLst/>
              <a:rect l="l" t="t" r="r" b="b"/>
              <a:pathLst>
                <a:path w="9046" h="9185" extrusionOk="0">
                  <a:moveTo>
                    <a:pt x="5022" y="250"/>
                  </a:moveTo>
                  <a:cubicBezTo>
                    <a:pt x="4717" y="-83"/>
                    <a:pt x="4190" y="-83"/>
                    <a:pt x="3884" y="250"/>
                  </a:cubicBezTo>
                  <a:cubicBezTo>
                    <a:pt x="3579" y="556"/>
                    <a:pt x="3579" y="1055"/>
                    <a:pt x="3884" y="1360"/>
                  </a:cubicBezTo>
                  <a:cubicBezTo>
                    <a:pt x="6326" y="3802"/>
                    <a:pt x="6326" y="3802"/>
                    <a:pt x="6326" y="3802"/>
                  </a:cubicBezTo>
                  <a:cubicBezTo>
                    <a:pt x="805" y="3802"/>
                    <a:pt x="805" y="3802"/>
                    <a:pt x="805" y="3802"/>
                  </a:cubicBezTo>
                  <a:cubicBezTo>
                    <a:pt x="361" y="3802"/>
                    <a:pt x="0" y="4162"/>
                    <a:pt x="0" y="4606"/>
                  </a:cubicBezTo>
                  <a:cubicBezTo>
                    <a:pt x="0" y="5050"/>
                    <a:pt x="361" y="5411"/>
                    <a:pt x="805" y="5411"/>
                  </a:cubicBezTo>
                  <a:cubicBezTo>
                    <a:pt x="6298" y="5411"/>
                    <a:pt x="6298" y="5411"/>
                    <a:pt x="6298" y="5411"/>
                  </a:cubicBezTo>
                  <a:cubicBezTo>
                    <a:pt x="3884" y="7797"/>
                    <a:pt x="3884" y="7797"/>
                    <a:pt x="3884" y="7797"/>
                  </a:cubicBezTo>
                  <a:cubicBezTo>
                    <a:pt x="3579" y="8130"/>
                    <a:pt x="3579" y="8629"/>
                    <a:pt x="3884" y="8935"/>
                  </a:cubicBezTo>
                  <a:cubicBezTo>
                    <a:pt x="4051" y="9101"/>
                    <a:pt x="4245" y="9184"/>
                    <a:pt x="4467" y="9184"/>
                  </a:cubicBezTo>
                  <a:cubicBezTo>
                    <a:pt x="4661" y="9184"/>
                    <a:pt x="4855" y="9101"/>
                    <a:pt x="5022" y="8935"/>
                  </a:cubicBezTo>
                  <a:cubicBezTo>
                    <a:pt x="8795" y="5161"/>
                    <a:pt x="8795" y="5161"/>
                    <a:pt x="8795" y="5161"/>
                  </a:cubicBezTo>
                  <a:cubicBezTo>
                    <a:pt x="9128" y="4856"/>
                    <a:pt x="9128" y="4329"/>
                    <a:pt x="8795" y="402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29;p67">
              <a:extLst>
                <a:ext uri="{FF2B5EF4-FFF2-40B4-BE49-F238E27FC236}">
                  <a16:creationId xmlns:a16="http://schemas.microsoft.com/office/drawing/2014/main" id="{AF69790F-57B3-2446-FC33-8D32FD4DA0AD}"/>
                </a:ext>
              </a:extLst>
            </p:cNvPr>
            <p:cNvSpPr/>
            <p:nvPr/>
          </p:nvSpPr>
          <p:spPr>
            <a:xfrm>
              <a:off x="5133100" y="1873200"/>
              <a:ext cx="229100" cy="226150"/>
            </a:xfrm>
            <a:custGeom>
              <a:avLst/>
              <a:gdLst/>
              <a:ahLst/>
              <a:cxnLst/>
              <a:rect l="l" t="t" r="r" b="b"/>
              <a:pathLst>
                <a:path w="9164" h="9046" extrusionOk="0">
                  <a:moveTo>
                    <a:pt x="4578" y="1"/>
                  </a:moveTo>
                  <a:cubicBezTo>
                    <a:pt x="4134" y="1"/>
                    <a:pt x="3774" y="362"/>
                    <a:pt x="3774" y="805"/>
                  </a:cubicBezTo>
                  <a:cubicBezTo>
                    <a:pt x="3774" y="6299"/>
                    <a:pt x="3774" y="6299"/>
                    <a:pt x="3774" y="6299"/>
                  </a:cubicBezTo>
                  <a:cubicBezTo>
                    <a:pt x="1360" y="3913"/>
                    <a:pt x="1360" y="3913"/>
                    <a:pt x="1360" y="3913"/>
                  </a:cubicBezTo>
                  <a:cubicBezTo>
                    <a:pt x="1055" y="3580"/>
                    <a:pt x="555" y="3580"/>
                    <a:pt x="250" y="3913"/>
                  </a:cubicBezTo>
                  <a:cubicBezTo>
                    <a:pt x="-83" y="4218"/>
                    <a:pt x="-83" y="4718"/>
                    <a:pt x="250" y="5023"/>
                  </a:cubicBezTo>
                  <a:cubicBezTo>
                    <a:pt x="4023" y="8824"/>
                    <a:pt x="4023" y="8824"/>
                    <a:pt x="4023" y="8824"/>
                  </a:cubicBezTo>
                  <a:cubicBezTo>
                    <a:pt x="4190" y="8963"/>
                    <a:pt x="4384" y="9046"/>
                    <a:pt x="4578" y="9046"/>
                  </a:cubicBezTo>
                  <a:cubicBezTo>
                    <a:pt x="4800" y="9046"/>
                    <a:pt x="4995" y="8963"/>
                    <a:pt x="5161" y="8824"/>
                  </a:cubicBezTo>
                  <a:cubicBezTo>
                    <a:pt x="8934" y="5023"/>
                    <a:pt x="8934" y="5023"/>
                    <a:pt x="8934" y="5023"/>
                  </a:cubicBezTo>
                  <a:cubicBezTo>
                    <a:pt x="9240" y="4718"/>
                    <a:pt x="9240" y="4218"/>
                    <a:pt x="8934" y="3913"/>
                  </a:cubicBezTo>
                  <a:cubicBezTo>
                    <a:pt x="8629" y="3580"/>
                    <a:pt x="8130" y="3580"/>
                    <a:pt x="7797" y="3913"/>
                  </a:cubicBezTo>
                  <a:cubicBezTo>
                    <a:pt x="5383" y="6327"/>
                    <a:pt x="5383" y="6327"/>
                    <a:pt x="5383" y="6327"/>
                  </a:cubicBezTo>
                  <a:cubicBezTo>
                    <a:pt x="5383" y="805"/>
                    <a:pt x="5383" y="805"/>
                    <a:pt x="5383" y="805"/>
                  </a:cubicBezTo>
                  <a:cubicBezTo>
                    <a:pt x="5383" y="362"/>
                    <a:pt x="5022" y="1"/>
                    <a:pt x="45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0;p67">
              <a:extLst>
                <a:ext uri="{FF2B5EF4-FFF2-40B4-BE49-F238E27FC236}">
                  <a16:creationId xmlns:a16="http://schemas.microsoft.com/office/drawing/2014/main" id="{618868B2-9F13-F984-6B25-FE1DC2403725}"/>
                </a:ext>
              </a:extLst>
            </p:cNvPr>
            <p:cNvSpPr/>
            <p:nvPr/>
          </p:nvSpPr>
          <p:spPr>
            <a:xfrm>
              <a:off x="4568475" y="1300775"/>
              <a:ext cx="226150" cy="229100"/>
            </a:xfrm>
            <a:custGeom>
              <a:avLst/>
              <a:gdLst/>
              <a:ahLst/>
              <a:cxnLst/>
              <a:rect l="l" t="t" r="r" b="b"/>
              <a:pathLst>
                <a:path w="9046" h="9164" extrusionOk="0">
                  <a:moveTo>
                    <a:pt x="4024" y="8942"/>
                  </a:moveTo>
                  <a:cubicBezTo>
                    <a:pt x="4190" y="9081"/>
                    <a:pt x="4384" y="9164"/>
                    <a:pt x="4579" y="9164"/>
                  </a:cubicBezTo>
                  <a:cubicBezTo>
                    <a:pt x="4801" y="9164"/>
                    <a:pt x="4995" y="9081"/>
                    <a:pt x="5161" y="8942"/>
                  </a:cubicBezTo>
                  <a:cubicBezTo>
                    <a:pt x="5466" y="8609"/>
                    <a:pt x="5466" y="8110"/>
                    <a:pt x="5161" y="7804"/>
                  </a:cubicBezTo>
                  <a:cubicBezTo>
                    <a:pt x="2720" y="5363"/>
                    <a:pt x="2720" y="5363"/>
                    <a:pt x="2720" y="5363"/>
                  </a:cubicBezTo>
                  <a:cubicBezTo>
                    <a:pt x="8241" y="5363"/>
                    <a:pt x="8241" y="5363"/>
                    <a:pt x="8241" y="5363"/>
                  </a:cubicBezTo>
                  <a:cubicBezTo>
                    <a:pt x="8685" y="5363"/>
                    <a:pt x="9046" y="5002"/>
                    <a:pt x="9046" y="4558"/>
                  </a:cubicBezTo>
                  <a:cubicBezTo>
                    <a:pt x="9046" y="4114"/>
                    <a:pt x="8685" y="3754"/>
                    <a:pt x="8241" y="3754"/>
                  </a:cubicBezTo>
                  <a:cubicBezTo>
                    <a:pt x="2747" y="3754"/>
                    <a:pt x="2747" y="3754"/>
                    <a:pt x="2747" y="3754"/>
                  </a:cubicBezTo>
                  <a:cubicBezTo>
                    <a:pt x="5161" y="1367"/>
                    <a:pt x="5161" y="1367"/>
                    <a:pt x="5161" y="1367"/>
                  </a:cubicBezTo>
                  <a:cubicBezTo>
                    <a:pt x="5466" y="1034"/>
                    <a:pt x="5466" y="535"/>
                    <a:pt x="5161" y="230"/>
                  </a:cubicBezTo>
                  <a:cubicBezTo>
                    <a:pt x="4856" y="-75"/>
                    <a:pt x="4329" y="-75"/>
                    <a:pt x="4024" y="230"/>
                  </a:cubicBezTo>
                  <a:cubicBezTo>
                    <a:pt x="250" y="4003"/>
                    <a:pt x="250" y="4003"/>
                    <a:pt x="250" y="4003"/>
                  </a:cubicBezTo>
                  <a:cubicBezTo>
                    <a:pt x="-83" y="4336"/>
                    <a:pt x="-83" y="4836"/>
                    <a:pt x="250" y="514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1;p67">
              <a:extLst>
                <a:ext uri="{FF2B5EF4-FFF2-40B4-BE49-F238E27FC236}">
                  <a16:creationId xmlns:a16="http://schemas.microsoft.com/office/drawing/2014/main" id="{7C864EE4-BD1A-90B0-50AA-CA3250AAD128}"/>
                </a:ext>
              </a:extLst>
            </p:cNvPr>
            <p:cNvSpPr/>
            <p:nvPr/>
          </p:nvSpPr>
          <p:spPr>
            <a:xfrm>
              <a:off x="5575625" y="928475"/>
              <a:ext cx="174150" cy="173450"/>
            </a:xfrm>
            <a:custGeom>
              <a:avLst/>
              <a:gdLst/>
              <a:ahLst/>
              <a:cxnLst/>
              <a:rect l="l" t="t" r="r" b="b"/>
              <a:pathLst>
                <a:path w="6966" h="6938" extrusionOk="0">
                  <a:moveTo>
                    <a:pt x="806" y="1582"/>
                  </a:moveTo>
                  <a:cubicBezTo>
                    <a:pt x="4246" y="1582"/>
                    <a:pt x="4246" y="1582"/>
                    <a:pt x="4246" y="1582"/>
                  </a:cubicBezTo>
                  <a:cubicBezTo>
                    <a:pt x="362" y="5494"/>
                    <a:pt x="362" y="5494"/>
                    <a:pt x="362" y="5494"/>
                  </a:cubicBezTo>
                  <a:cubicBezTo>
                    <a:pt x="29" y="5799"/>
                    <a:pt x="29" y="6327"/>
                    <a:pt x="362" y="6632"/>
                  </a:cubicBezTo>
                  <a:cubicBezTo>
                    <a:pt x="500" y="6771"/>
                    <a:pt x="722" y="6854"/>
                    <a:pt x="917" y="6854"/>
                  </a:cubicBezTo>
                  <a:cubicBezTo>
                    <a:pt x="1111" y="6854"/>
                    <a:pt x="1333" y="6771"/>
                    <a:pt x="1471" y="6632"/>
                  </a:cubicBezTo>
                  <a:cubicBezTo>
                    <a:pt x="5356" y="2747"/>
                    <a:pt x="5356" y="2747"/>
                    <a:pt x="5356" y="2747"/>
                  </a:cubicBezTo>
                  <a:cubicBezTo>
                    <a:pt x="5356" y="6132"/>
                    <a:pt x="5356" y="6132"/>
                    <a:pt x="5356" y="6132"/>
                  </a:cubicBezTo>
                  <a:cubicBezTo>
                    <a:pt x="5356" y="6576"/>
                    <a:pt x="5717" y="6937"/>
                    <a:pt x="6160" y="6937"/>
                  </a:cubicBezTo>
                  <a:cubicBezTo>
                    <a:pt x="6604" y="6937"/>
                    <a:pt x="6965" y="6576"/>
                    <a:pt x="6965" y="6132"/>
                  </a:cubicBezTo>
                  <a:cubicBezTo>
                    <a:pt x="6965" y="778"/>
                    <a:pt x="6965" y="778"/>
                    <a:pt x="6965" y="778"/>
                  </a:cubicBezTo>
                  <a:cubicBezTo>
                    <a:pt x="6965" y="361"/>
                    <a:pt x="6604" y="1"/>
                    <a:pt x="6160" y="1"/>
                  </a:cubicBezTo>
                  <a:cubicBezTo>
                    <a:pt x="806" y="1"/>
                    <a:pt x="806" y="1"/>
                    <a:pt x="806" y="1"/>
                  </a:cubicBezTo>
                  <a:cubicBezTo>
                    <a:pt x="362" y="1"/>
                    <a:pt x="1" y="361"/>
                    <a:pt x="1" y="778"/>
                  </a:cubicBezTo>
                  <a:cubicBezTo>
                    <a:pt x="1" y="1221"/>
                    <a:pt x="362" y="1582"/>
                    <a:pt x="806" y="158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2;p67">
              <a:extLst>
                <a:ext uri="{FF2B5EF4-FFF2-40B4-BE49-F238E27FC236}">
                  <a16:creationId xmlns:a16="http://schemas.microsoft.com/office/drawing/2014/main" id="{1ABF46AA-FAD3-4BAB-24D0-E4CDABCA0C09}"/>
                </a:ext>
              </a:extLst>
            </p:cNvPr>
            <p:cNvSpPr/>
            <p:nvPr/>
          </p:nvSpPr>
          <p:spPr>
            <a:xfrm>
              <a:off x="5568000" y="1734475"/>
              <a:ext cx="173450" cy="174125"/>
            </a:xfrm>
            <a:custGeom>
              <a:avLst/>
              <a:gdLst/>
              <a:ahLst/>
              <a:cxnLst/>
              <a:rect l="l" t="t" r="r" b="b"/>
              <a:pathLst>
                <a:path w="6938" h="6965" extrusionOk="0">
                  <a:moveTo>
                    <a:pt x="1" y="6160"/>
                  </a:moveTo>
                  <a:cubicBezTo>
                    <a:pt x="1" y="6604"/>
                    <a:pt x="361" y="6965"/>
                    <a:pt x="805" y="6965"/>
                  </a:cubicBezTo>
                  <a:cubicBezTo>
                    <a:pt x="6160" y="6965"/>
                    <a:pt x="6160" y="6965"/>
                    <a:pt x="6160" y="6965"/>
                  </a:cubicBezTo>
                  <a:cubicBezTo>
                    <a:pt x="6604" y="6965"/>
                    <a:pt x="6937" y="6604"/>
                    <a:pt x="6937" y="6160"/>
                  </a:cubicBezTo>
                  <a:cubicBezTo>
                    <a:pt x="6937" y="805"/>
                    <a:pt x="6937" y="805"/>
                    <a:pt x="6937" y="805"/>
                  </a:cubicBezTo>
                  <a:cubicBezTo>
                    <a:pt x="6937" y="361"/>
                    <a:pt x="6604" y="1"/>
                    <a:pt x="6160" y="1"/>
                  </a:cubicBezTo>
                  <a:cubicBezTo>
                    <a:pt x="5716" y="1"/>
                    <a:pt x="5356" y="361"/>
                    <a:pt x="5356" y="805"/>
                  </a:cubicBezTo>
                  <a:cubicBezTo>
                    <a:pt x="5356" y="4246"/>
                    <a:pt x="5356" y="4246"/>
                    <a:pt x="5356" y="4246"/>
                  </a:cubicBezTo>
                  <a:cubicBezTo>
                    <a:pt x="1444" y="334"/>
                    <a:pt x="1444" y="334"/>
                    <a:pt x="1444" y="334"/>
                  </a:cubicBezTo>
                  <a:cubicBezTo>
                    <a:pt x="1138" y="29"/>
                    <a:pt x="639" y="29"/>
                    <a:pt x="306" y="334"/>
                  </a:cubicBezTo>
                  <a:cubicBezTo>
                    <a:pt x="1" y="667"/>
                    <a:pt x="1" y="1166"/>
                    <a:pt x="306" y="1471"/>
                  </a:cubicBezTo>
                  <a:cubicBezTo>
                    <a:pt x="4190" y="5356"/>
                    <a:pt x="4190" y="5356"/>
                    <a:pt x="4190" y="5356"/>
                  </a:cubicBezTo>
                  <a:cubicBezTo>
                    <a:pt x="805" y="5356"/>
                    <a:pt x="805" y="5356"/>
                    <a:pt x="805" y="5356"/>
                  </a:cubicBezTo>
                  <a:cubicBezTo>
                    <a:pt x="361" y="5356"/>
                    <a:pt x="1" y="5716"/>
                    <a:pt x="1" y="616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3;p67">
              <a:extLst>
                <a:ext uri="{FF2B5EF4-FFF2-40B4-BE49-F238E27FC236}">
                  <a16:creationId xmlns:a16="http://schemas.microsoft.com/office/drawing/2014/main" id="{EDCC16EC-3683-BE4A-27CB-87F2259C16E9}"/>
                </a:ext>
              </a:extLst>
            </p:cNvPr>
            <p:cNvSpPr/>
            <p:nvPr/>
          </p:nvSpPr>
          <p:spPr>
            <a:xfrm>
              <a:off x="4759225" y="1726150"/>
              <a:ext cx="174125" cy="173450"/>
            </a:xfrm>
            <a:custGeom>
              <a:avLst/>
              <a:gdLst/>
              <a:ahLst/>
              <a:cxnLst/>
              <a:rect l="l" t="t" r="r" b="b"/>
              <a:pathLst>
                <a:path w="6965" h="6938" extrusionOk="0">
                  <a:moveTo>
                    <a:pt x="805" y="1"/>
                  </a:moveTo>
                  <a:cubicBezTo>
                    <a:pt x="361" y="1"/>
                    <a:pt x="1" y="362"/>
                    <a:pt x="1" y="805"/>
                  </a:cubicBezTo>
                  <a:cubicBezTo>
                    <a:pt x="1" y="6160"/>
                    <a:pt x="1" y="6160"/>
                    <a:pt x="1" y="6160"/>
                  </a:cubicBezTo>
                  <a:cubicBezTo>
                    <a:pt x="1" y="6576"/>
                    <a:pt x="361" y="6937"/>
                    <a:pt x="805" y="6937"/>
                  </a:cubicBezTo>
                  <a:cubicBezTo>
                    <a:pt x="6160" y="6937"/>
                    <a:pt x="6160" y="6937"/>
                    <a:pt x="6160" y="6937"/>
                  </a:cubicBezTo>
                  <a:cubicBezTo>
                    <a:pt x="6604" y="6937"/>
                    <a:pt x="6965" y="6576"/>
                    <a:pt x="6965" y="6160"/>
                  </a:cubicBezTo>
                  <a:cubicBezTo>
                    <a:pt x="6965" y="5716"/>
                    <a:pt x="6604" y="5356"/>
                    <a:pt x="6160" y="5356"/>
                  </a:cubicBezTo>
                  <a:cubicBezTo>
                    <a:pt x="2720" y="5356"/>
                    <a:pt x="2720" y="5356"/>
                    <a:pt x="2720" y="5356"/>
                  </a:cubicBezTo>
                  <a:cubicBezTo>
                    <a:pt x="6604" y="1444"/>
                    <a:pt x="6604" y="1444"/>
                    <a:pt x="6604" y="1444"/>
                  </a:cubicBezTo>
                  <a:cubicBezTo>
                    <a:pt x="6937" y="1138"/>
                    <a:pt x="6937" y="611"/>
                    <a:pt x="6604" y="306"/>
                  </a:cubicBezTo>
                  <a:cubicBezTo>
                    <a:pt x="6299" y="1"/>
                    <a:pt x="5799" y="1"/>
                    <a:pt x="5494" y="306"/>
                  </a:cubicBezTo>
                  <a:cubicBezTo>
                    <a:pt x="1610" y="4190"/>
                    <a:pt x="1610" y="4190"/>
                    <a:pt x="1610" y="4190"/>
                  </a:cubicBezTo>
                  <a:cubicBezTo>
                    <a:pt x="1610" y="805"/>
                    <a:pt x="1610" y="805"/>
                    <a:pt x="1610" y="805"/>
                  </a:cubicBezTo>
                  <a:cubicBezTo>
                    <a:pt x="1610" y="362"/>
                    <a:pt x="1249" y="1"/>
                    <a:pt x="8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4;p67">
              <a:extLst>
                <a:ext uri="{FF2B5EF4-FFF2-40B4-BE49-F238E27FC236}">
                  <a16:creationId xmlns:a16="http://schemas.microsoft.com/office/drawing/2014/main" id="{77A12359-EC19-7549-BC3D-2FE021B39A54}"/>
                </a:ext>
              </a:extLst>
            </p:cNvPr>
            <p:cNvSpPr/>
            <p:nvPr/>
          </p:nvSpPr>
          <p:spPr>
            <a:xfrm>
              <a:off x="4762700" y="924325"/>
              <a:ext cx="174125" cy="173425"/>
            </a:xfrm>
            <a:custGeom>
              <a:avLst/>
              <a:gdLst/>
              <a:ahLst/>
              <a:cxnLst/>
              <a:rect l="l" t="t" r="r" b="b"/>
              <a:pathLst>
                <a:path w="6965" h="6937" extrusionOk="0">
                  <a:moveTo>
                    <a:pt x="805" y="6937"/>
                  </a:moveTo>
                  <a:cubicBezTo>
                    <a:pt x="1249" y="6937"/>
                    <a:pt x="1610" y="6576"/>
                    <a:pt x="1610" y="6132"/>
                  </a:cubicBezTo>
                  <a:cubicBezTo>
                    <a:pt x="1610" y="2691"/>
                    <a:pt x="1610" y="2691"/>
                    <a:pt x="1610" y="2691"/>
                  </a:cubicBezTo>
                  <a:cubicBezTo>
                    <a:pt x="5522" y="6604"/>
                    <a:pt x="5522" y="6604"/>
                    <a:pt x="5522" y="6604"/>
                  </a:cubicBezTo>
                  <a:cubicBezTo>
                    <a:pt x="5660" y="6770"/>
                    <a:pt x="5882" y="6826"/>
                    <a:pt x="6077" y="6826"/>
                  </a:cubicBezTo>
                  <a:cubicBezTo>
                    <a:pt x="6271" y="6826"/>
                    <a:pt x="6493" y="6770"/>
                    <a:pt x="6631" y="6604"/>
                  </a:cubicBezTo>
                  <a:cubicBezTo>
                    <a:pt x="6964" y="6298"/>
                    <a:pt x="6964" y="5799"/>
                    <a:pt x="6631" y="5466"/>
                  </a:cubicBezTo>
                  <a:cubicBezTo>
                    <a:pt x="2747" y="1582"/>
                    <a:pt x="2747" y="1582"/>
                    <a:pt x="2747" y="1582"/>
                  </a:cubicBezTo>
                  <a:cubicBezTo>
                    <a:pt x="6160" y="1582"/>
                    <a:pt x="6160" y="1582"/>
                    <a:pt x="6160" y="1582"/>
                  </a:cubicBezTo>
                  <a:cubicBezTo>
                    <a:pt x="6604" y="1582"/>
                    <a:pt x="6964" y="1221"/>
                    <a:pt x="6964" y="777"/>
                  </a:cubicBezTo>
                  <a:cubicBezTo>
                    <a:pt x="6964" y="333"/>
                    <a:pt x="6604" y="0"/>
                    <a:pt x="6160" y="0"/>
                  </a:cubicBezTo>
                  <a:cubicBezTo>
                    <a:pt x="805" y="0"/>
                    <a:pt x="805" y="0"/>
                    <a:pt x="805" y="0"/>
                  </a:cubicBezTo>
                  <a:cubicBezTo>
                    <a:pt x="361" y="0"/>
                    <a:pt x="0" y="333"/>
                    <a:pt x="0" y="777"/>
                  </a:cubicBezTo>
                  <a:cubicBezTo>
                    <a:pt x="0" y="6132"/>
                    <a:pt x="0" y="6132"/>
                    <a:pt x="0" y="6132"/>
                  </a:cubicBezTo>
                  <a:cubicBezTo>
                    <a:pt x="0" y="6576"/>
                    <a:pt x="361" y="6937"/>
                    <a:pt x="805" y="693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021;p69">
            <a:extLst>
              <a:ext uri="{FF2B5EF4-FFF2-40B4-BE49-F238E27FC236}">
                <a16:creationId xmlns:a16="http://schemas.microsoft.com/office/drawing/2014/main" id="{241833FC-43E4-E279-524D-B1F2CB0BD440}"/>
              </a:ext>
            </a:extLst>
          </p:cNvPr>
          <p:cNvGrpSpPr/>
          <p:nvPr/>
        </p:nvGrpSpPr>
        <p:grpSpPr>
          <a:xfrm>
            <a:off x="4259797" y="3434208"/>
            <a:ext cx="422124" cy="389767"/>
            <a:chOff x="5145325" y="2229575"/>
            <a:chExt cx="626675" cy="596900"/>
          </a:xfrm>
          <a:solidFill>
            <a:srgbClr val="E2E8B2"/>
          </a:solidFill>
        </p:grpSpPr>
        <p:sp>
          <p:nvSpPr>
            <p:cNvPr id="27" name="Google Shape;3022;p69">
              <a:extLst>
                <a:ext uri="{FF2B5EF4-FFF2-40B4-BE49-F238E27FC236}">
                  <a16:creationId xmlns:a16="http://schemas.microsoft.com/office/drawing/2014/main" id="{DD6D4ED8-345D-2F75-D97B-6A759ADFC6B1}"/>
                </a:ext>
              </a:extLst>
            </p:cNvPr>
            <p:cNvSpPr/>
            <p:nvPr/>
          </p:nvSpPr>
          <p:spPr>
            <a:xfrm>
              <a:off x="5447150" y="2531325"/>
              <a:ext cx="216825" cy="216900"/>
            </a:xfrm>
            <a:custGeom>
              <a:avLst/>
              <a:gdLst/>
              <a:ahLst/>
              <a:cxnLst/>
              <a:rect l="l" t="t" r="r" b="b"/>
              <a:pathLst>
                <a:path w="8673" h="8676" extrusionOk="0">
                  <a:moveTo>
                    <a:pt x="8305" y="1"/>
                  </a:moveTo>
                  <a:cubicBezTo>
                    <a:pt x="8181" y="1"/>
                    <a:pt x="8063" y="68"/>
                    <a:pt x="7988" y="185"/>
                  </a:cubicBezTo>
                  <a:cubicBezTo>
                    <a:pt x="3464" y="7725"/>
                    <a:pt x="3464" y="7725"/>
                    <a:pt x="3464" y="7725"/>
                  </a:cubicBezTo>
                  <a:cubicBezTo>
                    <a:pt x="625" y="4873"/>
                    <a:pt x="625" y="4873"/>
                    <a:pt x="625" y="4873"/>
                  </a:cubicBezTo>
                  <a:cubicBezTo>
                    <a:pt x="555" y="4804"/>
                    <a:pt x="460" y="4769"/>
                    <a:pt x="365" y="4769"/>
                  </a:cubicBezTo>
                  <a:cubicBezTo>
                    <a:pt x="270" y="4769"/>
                    <a:pt x="175" y="4804"/>
                    <a:pt x="105" y="4873"/>
                  </a:cubicBezTo>
                  <a:cubicBezTo>
                    <a:pt x="-34" y="5013"/>
                    <a:pt x="-34" y="5241"/>
                    <a:pt x="105" y="5393"/>
                  </a:cubicBezTo>
                  <a:cubicBezTo>
                    <a:pt x="3286" y="8574"/>
                    <a:pt x="3286" y="8574"/>
                    <a:pt x="3286" y="8574"/>
                  </a:cubicBezTo>
                  <a:cubicBezTo>
                    <a:pt x="3350" y="8637"/>
                    <a:pt x="3438" y="8675"/>
                    <a:pt x="3540" y="8675"/>
                  </a:cubicBezTo>
                  <a:lnTo>
                    <a:pt x="3590" y="8675"/>
                  </a:lnTo>
                  <a:cubicBezTo>
                    <a:pt x="3692" y="8662"/>
                    <a:pt x="3793" y="8599"/>
                    <a:pt x="3856" y="8498"/>
                  </a:cubicBezTo>
                  <a:cubicBezTo>
                    <a:pt x="8621" y="552"/>
                    <a:pt x="8621" y="552"/>
                    <a:pt x="8621" y="552"/>
                  </a:cubicBezTo>
                  <a:cubicBezTo>
                    <a:pt x="8723" y="387"/>
                    <a:pt x="8672" y="159"/>
                    <a:pt x="8495" y="58"/>
                  </a:cubicBezTo>
                  <a:cubicBezTo>
                    <a:pt x="8434" y="19"/>
                    <a:pt x="8369" y="1"/>
                    <a:pt x="83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23;p69">
              <a:extLst>
                <a:ext uri="{FF2B5EF4-FFF2-40B4-BE49-F238E27FC236}">
                  <a16:creationId xmlns:a16="http://schemas.microsoft.com/office/drawing/2014/main" id="{5931F796-9217-9360-AFA1-B5C16050E319}"/>
                </a:ext>
              </a:extLst>
            </p:cNvPr>
            <p:cNvSpPr/>
            <p:nvPr/>
          </p:nvSpPr>
          <p:spPr>
            <a:xfrm>
              <a:off x="5145325" y="2229575"/>
              <a:ext cx="626675" cy="596900"/>
            </a:xfrm>
            <a:custGeom>
              <a:avLst/>
              <a:gdLst/>
              <a:ahLst/>
              <a:cxnLst/>
              <a:rect l="l" t="t" r="r" b="b"/>
              <a:pathLst>
                <a:path w="25067" h="23876" extrusionOk="0">
                  <a:moveTo>
                    <a:pt x="20327" y="735"/>
                  </a:moveTo>
                  <a:cubicBezTo>
                    <a:pt x="20669" y="735"/>
                    <a:pt x="20935" y="1002"/>
                    <a:pt x="20935" y="1331"/>
                  </a:cubicBezTo>
                  <a:cubicBezTo>
                    <a:pt x="20935" y="8744"/>
                    <a:pt x="20935" y="8744"/>
                    <a:pt x="20935" y="8744"/>
                  </a:cubicBezTo>
                  <a:cubicBezTo>
                    <a:pt x="20175" y="8326"/>
                    <a:pt x="19351" y="8022"/>
                    <a:pt x="18464" y="7857"/>
                  </a:cubicBezTo>
                  <a:lnTo>
                    <a:pt x="18768" y="7857"/>
                  </a:lnTo>
                  <a:cubicBezTo>
                    <a:pt x="18971" y="7857"/>
                    <a:pt x="19136" y="7693"/>
                    <a:pt x="19136" y="7490"/>
                  </a:cubicBezTo>
                  <a:cubicBezTo>
                    <a:pt x="19136" y="7287"/>
                    <a:pt x="18971" y="7122"/>
                    <a:pt x="18768" y="7122"/>
                  </a:cubicBezTo>
                  <a:lnTo>
                    <a:pt x="9264" y="7122"/>
                  </a:lnTo>
                  <a:cubicBezTo>
                    <a:pt x="9074" y="7122"/>
                    <a:pt x="8909" y="7287"/>
                    <a:pt x="8909" y="7490"/>
                  </a:cubicBezTo>
                  <a:cubicBezTo>
                    <a:pt x="8909" y="7693"/>
                    <a:pt x="9074" y="7857"/>
                    <a:pt x="9264" y="7857"/>
                  </a:cubicBezTo>
                  <a:lnTo>
                    <a:pt x="15499" y="7857"/>
                  </a:lnTo>
                  <a:cubicBezTo>
                    <a:pt x="14130" y="8111"/>
                    <a:pt x="12888" y="8706"/>
                    <a:pt x="11849" y="9555"/>
                  </a:cubicBezTo>
                  <a:cubicBezTo>
                    <a:pt x="11786" y="9517"/>
                    <a:pt x="11722" y="9492"/>
                    <a:pt x="11646" y="9492"/>
                  </a:cubicBezTo>
                  <a:lnTo>
                    <a:pt x="9264" y="9492"/>
                  </a:lnTo>
                  <a:cubicBezTo>
                    <a:pt x="9074" y="9492"/>
                    <a:pt x="8909" y="9657"/>
                    <a:pt x="8909" y="9859"/>
                  </a:cubicBezTo>
                  <a:cubicBezTo>
                    <a:pt x="8909" y="10062"/>
                    <a:pt x="9074" y="10227"/>
                    <a:pt x="9264" y="10227"/>
                  </a:cubicBezTo>
                  <a:lnTo>
                    <a:pt x="11139" y="10227"/>
                  </a:lnTo>
                  <a:cubicBezTo>
                    <a:pt x="10670" y="10721"/>
                    <a:pt x="10252" y="11279"/>
                    <a:pt x="9923" y="11874"/>
                  </a:cubicBezTo>
                  <a:lnTo>
                    <a:pt x="9264" y="11874"/>
                  </a:lnTo>
                  <a:cubicBezTo>
                    <a:pt x="9074" y="11874"/>
                    <a:pt x="8909" y="12039"/>
                    <a:pt x="8909" y="12229"/>
                  </a:cubicBezTo>
                  <a:cubicBezTo>
                    <a:pt x="8909" y="12432"/>
                    <a:pt x="9074" y="12597"/>
                    <a:pt x="9264" y="12597"/>
                  </a:cubicBezTo>
                  <a:lnTo>
                    <a:pt x="9568" y="12597"/>
                  </a:lnTo>
                  <a:cubicBezTo>
                    <a:pt x="9137" y="13585"/>
                    <a:pt x="8909" y="14662"/>
                    <a:pt x="8909" y="15790"/>
                  </a:cubicBezTo>
                  <a:cubicBezTo>
                    <a:pt x="8909" y="17159"/>
                    <a:pt x="9251" y="18451"/>
                    <a:pt x="9847" y="19579"/>
                  </a:cubicBezTo>
                  <a:lnTo>
                    <a:pt x="7870" y="19579"/>
                  </a:lnTo>
                  <a:cubicBezTo>
                    <a:pt x="7705" y="19579"/>
                    <a:pt x="7553" y="19516"/>
                    <a:pt x="7439" y="19414"/>
                  </a:cubicBezTo>
                  <a:cubicBezTo>
                    <a:pt x="7325" y="19300"/>
                    <a:pt x="7262" y="19148"/>
                    <a:pt x="7262" y="18984"/>
                  </a:cubicBezTo>
                  <a:cubicBezTo>
                    <a:pt x="7262" y="18768"/>
                    <a:pt x="7262" y="18768"/>
                    <a:pt x="7262" y="18768"/>
                  </a:cubicBezTo>
                  <a:cubicBezTo>
                    <a:pt x="7262" y="16386"/>
                    <a:pt x="7262" y="16386"/>
                    <a:pt x="7262" y="16386"/>
                  </a:cubicBezTo>
                  <a:cubicBezTo>
                    <a:pt x="7262" y="14016"/>
                    <a:pt x="7262" y="14016"/>
                    <a:pt x="7262" y="14016"/>
                  </a:cubicBezTo>
                  <a:cubicBezTo>
                    <a:pt x="7262" y="11646"/>
                    <a:pt x="7262" y="11646"/>
                    <a:pt x="7262" y="11646"/>
                  </a:cubicBezTo>
                  <a:cubicBezTo>
                    <a:pt x="7262" y="9264"/>
                    <a:pt x="7262" y="9264"/>
                    <a:pt x="7262" y="9264"/>
                  </a:cubicBezTo>
                  <a:cubicBezTo>
                    <a:pt x="7262" y="6894"/>
                    <a:pt x="7262" y="6894"/>
                    <a:pt x="7262" y="6894"/>
                  </a:cubicBezTo>
                  <a:cubicBezTo>
                    <a:pt x="7262" y="4524"/>
                    <a:pt x="7262" y="4524"/>
                    <a:pt x="7262" y="4524"/>
                  </a:cubicBezTo>
                  <a:cubicBezTo>
                    <a:pt x="7262" y="1331"/>
                    <a:pt x="7262" y="1331"/>
                    <a:pt x="7262" y="1331"/>
                  </a:cubicBezTo>
                  <a:cubicBezTo>
                    <a:pt x="7262" y="1002"/>
                    <a:pt x="7528" y="735"/>
                    <a:pt x="7870" y="735"/>
                  </a:cubicBezTo>
                  <a:close/>
                  <a:moveTo>
                    <a:pt x="6527" y="2510"/>
                  </a:moveTo>
                  <a:cubicBezTo>
                    <a:pt x="6527" y="4157"/>
                    <a:pt x="6527" y="4157"/>
                    <a:pt x="6527" y="4157"/>
                  </a:cubicBezTo>
                  <a:lnTo>
                    <a:pt x="2738" y="4157"/>
                  </a:lnTo>
                  <a:cubicBezTo>
                    <a:pt x="2535" y="4157"/>
                    <a:pt x="2383" y="4322"/>
                    <a:pt x="2383" y="4524"/>
                  </a:cubicBezTo>
                  <a:cubicBezTo>
                    <a:pt x="2383" y="4727"/>
                    <a:pt x="2535" y="4879"/>
                    <a:pt x="2738" y="4879"/>
                  </a:cubicBezTo>
                  <a:lnTo>
                    <a:pt x="6527" y="4879"/>
                  </a:lnTo>
                  <a:cubicBezTo>
                    <a:pt x="6527" y="6527"/>
                    <a:pt x="6527" y="6527"/>
                    <a:pt x="6527" y="6527"/>
                  </a:cubicBezTo>
                  <a:lnTo>
                    <a:pt x="2738" y="6527"/>
                  </a:lnTo>
                  <a:cubicBezTo>
                    <a:pt x="2535" y="6527"/>
                    <a:pt x="2383" y="6691"/>
                    <a:pt x="2383" y="6894"/>
                  </a:cubicBezTo>
                  <a:cubicBezTo>
                    <a:pt x="2383" y="7097"/>
                    <a:pt x="2535" y="7262"/>
                    <a:pt x="2738" y="7262"/>
                  </a:cubicBezTo>
                  <a:lnTo>
                    <a:pt x="6527" y="7262"/>
                  </a:lnTo>
                  <a:cubicBezTo>
                    <a:pt x="6527" y="8896"/>
                    <a:pt x="6527" y="8896"/>
                    <a:pt x="6527" y="8896"/>
                  </a:cubicBezTo>
                  <a:lnTo>
                    <a:pt x="2738" y="8896"/>
                  </a:lnTo>
                  <a:cubicBezTo>
                    <a:pt x="2535" y="8896"/>
                    <a:pt x="2383" y="9061"/>
                    <a:pt x="2383" y="9264"/>
                  </a:cubicBezTo>
                  <a:cubicBezTo>
                    <a:pt x="2383" y="9467"/>
                    <a:pt x="2535" y="9631"/>
                    <a:pt x="2738" y="9631"/>
                  </a:cubicBezTo>
                  <a:lnTo>
                    <a:pt x="6527" y="9631"/>
                  </a:lnTo>
                  <a:cubicBezTo>
                    <a:pt x="6527" y="11279"/>
                    <a:pt x="6527" y="11279"/>
                    <a:pt x="6527" y="11279"/>
                  </a:cubicBezTo>
                  <a:lnTo>
                    <a:pt x="2738" y="11279"/>
                  </a:lnTo>
                  <a:cubicBezTo>
                    <a:pt x="2535" y="11279"/>
                    <a:pt x="2383" y="11444"/>
                    <a:pt x="2383" y="11646"/>
                  </a:cubicBezTo>
                  <a:cubicBezTo>
                    <a:pt x="2383" y="11836"/>
                    <a:pt x="2535" y="12001"/>
                    <a:pt x="2738" y="12001"/>
                  </a:cubicBezTo>
                  <a:lnTo>
                    <a:pt x="6527" y="12001"/>
                  </a:lnTo>
                  <a:cubicBezTo>
                    <a:pt x="6527" y="13649"/>
                    <a:pt x="6527" y="13649"/>
                    <a:pt x="6527" y="13649"/>
                  </a:cubicBezTo>
                  <a:lnTo>
                    <a:pt x="2738" y="13649"/>
                  </a:lnTo>
                  <a:cubicBezTo>
                    <a:pt x="2535" y="13649"/>
                    <a:pt x="2383" y="13813"/>
                    <a:pt x="2383" y="14016"/>
                  </a:cubicBezTo>
                  <a:cubicBezTo>
                    <a:pt x="2383" y="14219"/>
                    <a:pt x="2535" y="14384"/>
                    <a:pt x="2738" y="14384"/>
                  </a:cubicBezTo>
                  <a:lnTo>
                    <a:pt x="6527" y="14384"/>
                  </a:lnTo>
                  <a:cubicBezTo>
                    <a:pt x="6527" y="16018"/>
                    <a:pt x="6527" y="16018"/>
                    <a:pt x="6527" y="16018"/>
                  </a:cubicBezTo>
                  <a:lnTo>
                    <a:pt x="2738" y="16018"/>
                  </a:lnTo>
                  <a:cubicBezTo>
                    <a:pt x="2535" y="16018"/>
                    <a:pt x="2383" y="16183"/>
                    <a:pt x="2383" y="16386"/>
                  </a:cubicBezTo>
                  <a:cubicBezTo>
                    <a:pt x="2383" y="16589"/>
                    <a:pt x="2535" y="16753"/>
                    <a:pt x="2738" y="16753"/>
                  </a:cubicBezTo>
                  <a:lnTo>
                    <a:pt x="6527" y="16753"/>
                  </a:lnTo>
                  <a:cubicBezTo>
                    <a:pt x="6527" y="18401"/>
                    <a:pt x="6527" y="18401"/>
                    <a:pt x="6527" y="18401"/>
                  </a:cubicBezTo>
                  <a:lnTo>
                    <a:pt x="2738" y="18401"/>
                  </a:lnTo>
                  <a:cubicBezTo>
                    <a:pt x="2535" y="18401"/>
                    <a:pt x="2383" y="18565"/>
                    <a:pt x="2383" y="18768"/>
                  </a:cubicBezTo>
                  <a:cubicBezTo>
                    <a:pt x="2383" y="18958"/>
                    <a:pt x="2535" y="19123"/>
                    <a:pt x="2738" y="19123"/>
                  </a:cubicBezTo>
                  <a:lnTo>
                    <a:pt x="6539" y="19123"/>
                  </a:lnTo>
                  <a:cubicBezTo>
                    <a:pt x="6615" y="19795"/>
                    <a:pt x="7186" y="20314"/>
                    <a:pt x="7870" y="20314"/>
                  </a:cubicBezTo>
                  <a:lnTo>
                    <a:pt x="10290" y="20314"/>
                  </a:lnTo>
                  <a:cubicBezTo>
                    <a:pt x="10544" y="20682"/>
                    <a:pt x="10822" y="21037"/>
                    <a:pt x="11139" y="21366"/>
                  </a:cubicBezTo>
                  <a:lnTo>
                    <a:pt x="1559" y="21366"/>
                  </a:lnTo>
                  <a:cubicBezTo>
                    <a:pt x="1103" y="21366"/>
                    <a:pt x="735" y="20998"/>
                    <a:pt x="735" y="20542"/>
                  </a:cubicBezTo>
                  <a:cubicBezTo>
                    <a:pt x="735" y="3333"/>
                    <a:pt x="735" y="3333"/>
                    <a:pt x="735" y="3333"/>
                  </a:cubicBezTo>
                  <a:cubicBezTo>
                    <a:pt x="735" y="2877"/>
                    <a:pt x="1103" y="2510"/>
                    <a:pt x="1559" y="2510"/>
                  </a:cubicBezTo>
                  <a:close/>
                  <a:moveTo>
                    <a:pt x="16981" y="8440"/>
                  </a:moveTo>
                  <a:cubicBezTo>
                    <a:pt x="21036" y="8440"/>
                    <a:pt x="24331" y="11748"/>
                    <a:pt x="24331" y="15790"/>
                  </a:cubicBezTo>
                  <a:cubicBezTo>
                    <a:pt x="24331" y="19845"/>
                    <a:pt x="21036" y="23140"/>
                    <a:pt x="16981" y="23140"/>
                  </a:cubicBezTo>
                  <a:cubicBezTo>
                    <a:pt x="15182" y="23140"/>
                    <a:pt x="13522" y="22494"/>
                    <a:pt x="12242" y="21404"/>
                  </a:cubicBezTo>
                  <a:cubicBezTo>
                    <a:pt x="12242" y="21366"/>
                    <a:pt x="12242" y="21366"/>
                    <a:pt x="12242" y="21366"/>
                  </a:cubicBezTo>
                  <a:lnTo>
                    <a:pt x="12191" y="21366"/>
                  </a:lnTo>
                  <a:cubicBezTo>
                    <a:pt x="10632" y="20010"/>
                    <a:pt x="9631" y="18020"/>
                    <a:pt x="9631" y="15790"/>
                  </a:cubicBezTo>
                  <a:cubicBezTo>
                    <a:pt x="9631" y="11748"/>
                    <a:pt x="12926" y="8440"/>
                    <a:pt x="16981" y="8440"/>
                  </a:cubicBezTo>
                  <a:close/>
                  <a:moveTo>
                    <a:pt x="7857" y="0"/>
                  </a:moveTo>
                  <a:cubicBezTo>
                    <a:pt x="7135" y="0"/>
                    <a:pt x="6539" y="596"/>
                    <a:pt x="6527" y="1331"/>
                  </a:cubicBezTo>
                  <a:cubicBezTo>
                    <a:pt x="6527" y="1787"/>
                    <a:pt x="6527" y="1787"/>
                    <a:pt x="6527" y="1787"/>
                  </a:cubicBezTo>
                  <a:lnTo>
                    <a:pt x="1559" y="1787"/>
                  </a:lnTo>
                  <a:cubicBezTo>
                    <a:pt x="697" y="1787"/>
                    <a:pt x="0" y="2472"/>
                    <a:pt x="0" y="3333"/>
                  </a:cubicBezTo>
                  <a:cubicBezTo>
                    <a:pt x="0" y="20542"/>
                    <a:pt x="0" y="20542"/>
                    <a:pt x="0" y="20542"/>
                  </a:cubicBezTo>
                  <a:cubicBezTo>
                    <a:pt x="0" y="21404"/>
                    <a:pt x="697" y="22088"/>
                    <a:pt x="1559" y="22088"/>
                  </a:cubicBezTo>
                  <a:lnTo>
                    <a:pt x="11925" y="22088"/>
                  </a:lnTo>
                  <a:cubicBezTo>
                    <a:pt x="13319" y="23203"/>
                    <a:pt x="15068" y="23875"/>
                    <a:pt x="16981" y="23875"/>
                  </a:cubicBezTo>
                  <a:cubicBezTo>
                    <a:pt x="21442" y="23875"/>
                    <a:pt x="25066" y="20251"/>
                    <a:pt x="25066" y="15790"/>
                  </a:cubicBezTo>
                  <a:cubicBezTo>
                    <a:pt x="25066" y="13078"/>
                    <a:pt x="23723" y="10683"/>
                    <a:pt x="21657" y="9213"/>
                  </a:cubicBezTo>
                  <a:cubicBezTo>
                    <a:pt x="21657" y="1331"/>
                    <a:pt x="21657" y="1331"/>
                    <a:pt x="21657" y="1331"/>
                  </a:cubicBezTo>
                  <a:cubicBezTo>
                    <a:pt x="21657" y="596"/>
                    <a:pt x="21062" y="0"/>
                    <a:pt x="203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24;p69">
              <a:extLst>
                <a:ext uri="{FF2B5EF4-FFF2-40B4-BE49-F238E27FC236}">
                  <a16:creationId xmlns:a16="http://schemas.microsoft.com/office/drawing/2014/main" id="{60066924-B50A-8EAA-90D6-4FD23E730C15}"/>
                </a:ext>
              </a:extLst>
            </p:cNvPr>
            <p:cNvSpPr/>
            <p:nvPr/>
          </p:nvSpPr>
          <p:spPr>
            <a:xfrm>
              <a:off x="5368025" y="2288825"/>
              <a:ext cx="255700" cy="18400"/>
            </a:xfrm>
            <a:custGeom>
              <a:avLst/>
              <a:gdLst/>
              <a:ahLst/>
              <a:cxnLst/>
              <a:rect l="l" t="t" r="r" b="b"/>
              <a:pathLst>
                <a:path w="10228" h="736" extrusionOk="0">
                  <a:moveTo>
                    <a:pt x="356" y="0"/>
                  </a:moveTo>
                  <a:cubicBezTo>
                    <a:pt x="166" y="0"/>
                    <a:pt x="1" y="165"/>
                    <a:pt x="1" y="368"/>
                  </a:cubicBezTo>
                  <a:cubicBezTo>
                    <a:pt x="1" y="570"/>
                    <a:pt x="166" y="735"/>
                    <a:pt x="356" y="735"/>
                  </a:cubicBezTo>
                  <a:lnTo>
                    <a:pt x="9860" y="735"/>
                  </a:lnTo>
                  <a:cubicBezTo>
                    <a:pt x="10063" y="735"/>
                    <a:pt x="10228" y="570"/>
                    <a:pt x="10228" y="368"/>
                  </a:cubicBezTo>
                  <a:cubicBezTo>
                    <a:pt x="10228" y="165"/>
                    <a:pt x="10063" y="0"/>
                    <a:pt x="98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25;p69">
              <a:extLst>
                <a:ext uri="{FF2B5EF4-FFF2-40B4-BE49-F238E27FC236}">
                  <a16:creationId xmlns:a16="http://schemas.microsoft.com/office/drawing/2014/main" id="{F0D4BC6D-51A0-5C33-CE09-09AAF8937E46}"/>
                </a:ext>
              </a:extLst>
            </p:cNvPr>
            <p:cNvSpPr/>
            <p:nvPr/>
          </p:nvSpPr>
          <p:spPr>
            <a:xfrm>
              <a:off x="5368025" y="2348375"/>
              <a:ext cx="255700" cy="18075"/>
            </a:xfrm>
            <a:custGeom>
              <a:avLst/>
              <a:gdLst/>
              <a:ahLst/>
              <a:cxnLst/>
              <a:rect l="l" t="t" r="r" b="b"/>
              <a:pathLst>
                <a:path w="10228" h="723" extrusionOk="0">
                  <a:moveTo>
                    <a:pt x="356" y="1"/>
                  </a:moveTo>
                  <a:cubicBezTo>
                    <a:pt x="166" y="1"/>
                    <a:pt x="1" y="165"/>
                    <a:pt x="1" y="355"/>
                  </a:cubicBezTo>
                  <a:cubicBezTo>
                    <a:pt x="1" y="558"/>
                    <a:pt x="166" y="723"/>
                    <a:pt x="356" y="723"/>
                  </a:cubicBezTo>
                  <a:lnTo>
                    <a:pt x="9860" y="723"/>
                  </a:lnTo>
                  <a:cubicBezTo>
                    <a:pt x="10063" y="723"/>
                    <a:pt x="10228" y="558"/>
                    <a:pt x="10228" y="355"/>
                  </a:cubicBezTo>
                  <a:cubicBezTo>
                    <a:pt x="10228" y="165"/>
                    <a:pt x="10063" y="1"/>
                    <a:pt x="9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897;p69">
            <a:extLst>
              <a:ext uri="{FF2B5EF4-FFF2-40B4-BE49-F238E27FC236}">
                <a16:creationId xmlns:a16="http://schemas.microsoft.com/office/drawing/2014/main" id="{0D480C53-2753-49EB-4A7D-97B51D4E93C6}"/>
              </a:ext>
            </a:extLst>
          </p:cNvPr>
          <p:cNvGrpSpPr/>
          <p:nvPr/>
        </p:nvGrpSpPr>
        <p:grpSpPr>
          <a:xfrm>
            <a:off x="1493937" y="3346286"/>
            <a:ext cx="346179" cy="508531"/>
            <a:chOff x="3935425" y="1545275"/>
            <a:chExt cx="408075" cy="637750"/>
          </a:xfrm>
          <a:solidFill>
            <a:srgbClr val="E2E8B2"/>
          </a:solidFill>
        </p:grpSpPr>
        <p:sp>
          <p:nvSpPr>
            <p:cNvPr id="32" name="Google Shape;2898;p69">
              <a:extLst>
                <a:ext uri="{FF2B5EF4-FFF2-40B4-BE49-F238E27FC236}">
                  <a16:creationId xmlns:a16="http://schemas.microsoft.com/office/drawing/2014/main" id="{973454C6-664F-8B5B-4926-2EA63E2ABA11}"/>
                </a:ext>
              </a:extLst>
            </p:cNvPr>
            <p:cNvSpPr/>
            <p:nvPr/>
          </p:nvSpPr>
          <p:spPr>
            <a:xfrm>
              <a:off x="3935425" y="1545275"/>
              <a:ext cx="408075" cy="637750"/>
            </a:xfrm>
            <a:custGeom>
              <a:avLst/>
              <a:gdLst/>
              <a:ahLst/>
              <a:cxnLst/>
              <a:rect l="l" t="t" r="r" b="b"/>
              <a:pathLst>
                <a:path w="16323" h="25510" extrusionOk="0">
                  <a:moveTo>
                    <a:pt x="8162" y="735"/>
                  </a:moveTo>
                  <a:cubicBezTo>
                    <a:pt x="8390" y="735"/>
                    <a:pt x="8656" y="976"/>
                    <a:pt x="8922" y="1217"/>
                  </a:cubicBezTo>
                  <a:cubicBezTo>
                    <a:pt x="9201" y="1470"/>
                    <a:pt x="9505" y="1736"/>
                    <a:pt x="9860" y="1838"/>
                  </a:cubicBezTo>
                  <a:cubicBezTo>
                    <a:pt x="9978" y="1870"/>
                    <a:pt x="10099" y="1883"/>
                    <a:pt x="10221" y="1883"/>
                  </a:cubicBezTo>
                  <a:cubicBezTo>
                    <a:pt x="10479" y="1883"/>
                    <a:pt x="10743" y="1826"/>
                    <a:pt x="11000" y="1774"/>
                  </a:cubicBezTo>
                  <a:cubicBezTo>
                    <a:pt x="11224" y="1724"/>
                    <a:pt x="11454" y="1675"/>
                    <a:pt x="11635" y="1675"/>
                  </a:cubicBezTo>
                  <a:cubicBezTo>
                    <a:pt x="11731" y="1675"/>
                    <a:pt x="11813" y="1689"/>
                    <a:pt x="11875" y="1724"/>
                  </a:cubicBezTo>
                  <a:cubicBezTo>
                    <a:pt x="12065" y="1838"/>
                    <a:pt x="12166" y="2180"/>
                    <a:pt x="12280" y="2509"/>
                  </a:cubicBezTo>
                  <a:cubicBezTo>
                    <a:pt x="12394" y="2877"/>
                    <a:pt x="12521" y="3270"/>
                    <a:pt x="12787" y="3536"/>
                  </a:cubicBezTo>
                  <a:cubicBezTo>
                    <a:pt x="13053" y="3802"/>
                    <a:pt x="13433" y="3916"/>
                    <a:pt x="13801" y="4043"/>
                  </a:cubicBezTo>
                  <a:cubicBezTo>
                    <a:pt x="14143" y="4144"/>
                    <a:pt x="14485" y="4258"/>
                    <a:pt x="14599" y="4448"/>
                  </a:cubicBezTo>
                  <a:cubicBezTo>
                    <a:pt x="14701" y="4626"/>
                    <a:pt x="14625" y="4980"/>
                    <a:pt x="14549" y="5310"/>
                  </a:cubicBezTo>
                  <a:cubicBezTo>
                    <a:pt x="14473" y="5703"/>
                    <a:pt x="14384" y="6096"/>
                    <a:pt x="14485" y="6463"/>
                  </a:cubicBezTo>
                  <a:cubicBezTo>
                    <a:pt x="14574" y="6818"/>
                    <a:pt x="14840" y="7109"/>
                    <a:pt x="15106" y="7401"/>
                  </a:cubicBezTo>
                  <a:cubicBezTo>
                    <a:pt x="15334" y="7654"/>
                    <a:pt x="15588" y="7933"/>
                    <a:pt x="15588" y="8161"/>
                  </a:cubicBezTo>
                  <a:cubicBezTo>
                    <a:pt x="15588" y="8377"/>
                    <a:pt x="15334" y="8655"/>
                    <a:pt x="15106" y="8921"/>
                  </a:cubicBezTo>
                  <a:cubicBezTo>
                    <a:pt x="14840" y="9200"/>
                    <a:pt x="14574" y="9492"/>
                    <a:pt x="14485" y="9847"/>
                  </a:cubicBezTo>
                  <a:cubicBezTo>
                    <a:pt x="14384" y="10227"/>
                    <a:pt x="14473" y="10620"/>
                    <a:pt x="14549" y="11000"/>
                  </a:cubicBezTo>
                  <a:cubicBezTo>
                    <a:pt x="14625" y="11342"/>
                    <a:pt x="14701" y="11697"/>
                    <a:pt x="14599" y="11874"/>
                  </a:cubicBezTo>
                  <a:cubicBezTo>
                    <a:pt x="14485" y="12052"/>
                    <a:pt x="14143" y="12166"/>
                    <a:pt x="13801" y="12280"/>
                  </a:cubicBezTo>
                  <a:cubicBezTo>
                    <a:pt x="13433" y="12394"/>
                    <a:pt x="13053" y="12520"/>
                    <a:pt x="12787" y="12787"/>
                  </a:cubicBezTo>
                  <a:cubicBezTo>
                    <a:pt x="12521" y="13053"/>
                    <a:pt x="12394" y="13433"/>
                    <a:pt x="12280" y="13800"/>
                  </a:cubicBezTo>
                  <a:cubicBezTo>
                    <a:pt x="12166" y="14142"/>
                    <a:pt x="12065" y="14485"/>
                    <a:pt x="11875" y="14586"/>
                  </a:cubicBezTo>
                  <a:cubicBezTo>
                    <a:pt x="11809" y="14624"/>
                    <a:pt x="11718" y="14639"/>
                    <a:pt x="11613" y="14639"/>
                  </a:cubicBezTo>
                  <a:cubicBezTo>
                    <a:pt x="11436" y="14639"/>
                    <a:pt x="11215" y="14596"/>
                    <a:pt x="11000" y="14548"/>
                  </a:cubicBezTo>
                  <a:cubicBezTo>
                    <a:pt x="10749" y="14489"/>
                    <a:pt x="10492" y="14436"/>
                    <a:pt x="10241" y="14436"/>
                  </a:cubicBezTo>
                  <a:cubicBezTo>
                    <a:pt x="10112" y="14436"/>
                    <a:pt x="9984" y="14450"/>
                    <a:pt x="9860" y="14485"/>
                  </a:cubicBezTo>
                  <a:cubicBezTo>
                    <a:pt x="9505" y="14573"/>
                    <a:pt x="9201" y="14839"/>
                    <a:pt x="8922" y="15093"/>
                  </a:cubicBezTo>
                  <a:cubicBezTo>
                    <a:pt x="8656" y="15334"/>
                    <a:pt x="8390" y="15587"/>
                    <a:pt x="8162" y="15587"/>
                  </a:cubicBezTo>
                  <a:cubicBezTo>
                    <a:pt x="7934" y="15587"/>
                    <a:pt x="7667" y="15334"/>
                    <a:pt x="7401" y="15093"/>
                  </a:cubicBezTo>
                  <a:cubicBezTo>
                    <a:pt x="7123" y="14839"/>
                    <a:pt x="6818" y="14573"/>
                    <a:pt x="6464" y="14485"/>
                  </a:cubicBezTo>
                  <a:cubicBezTo>
                    <a:pt x="6350" y="14447"/>
                    <a:pt x="6223" y="14434"/>
                    <a:pt x="6096" y="14434"/>
                  </a:cubicBezTo>
                  <a:cubicBezTo>
                    <a:pt x="5843" y="14434"/>
                    <a:pt x="5577" y="14497"/>
                    <a:pt x="5323" y="14548"/>
                  </a:cubicBezTo>
                  <a:cubicBezTo>
                    <a:pt x="5108" y="14596"/>
                    <a:pt x="4888" y="14639"/>
                    <a:pt x="4710" y="14639"/>
                  </a:cubicBezTo>
                  <a:cubicBezTo>
                    <a:pt x="4605" y="14639"/>
                    <a:pt x="4515" y="14624"/>
                    <a:pt x="4449" y="14586"/>
                  </a:cubicBezTo>
                  <a:cubicBezTo>
                    <a:pt x="4259" y="14485"/>
                    <a:pt x="4157" y="14142"/>
                    <a:pt x="4043" y="13800"/>
                  </a:cubicBezTo>
                  <a:cubicBezTo>
                    <a:pt x="3929" y="13433"/>
                    <a:pt x="3802" y="13053"/>
                    <a:pt x="3536" y="12787"/>
                  </a:cubicBezTo>
                  <a:cubicBezTo>
                    <a:pt x="3270" y="12520"/>
                    <a:pt x="2890" y="12394"/>
                    <a:pt x="2523" y="12280"/>
                  </a:cubicBezTo>
                  <a:cubicBezTo>
                    <a:pt x="2180" y="12166"/>
                    <a:pt x="1838" y="12052"/>
                    <a:pt x="1724" y="11874"/>
                  </a:cubicBezTo>
                  <a:cubicBezTo>
                    <a:pt x="1623" y="11697"/>
                    <a:pt x="1699" y="11342"/>
                    <a:pt x="1775" y="11000"/>
                  </a:cubicBezTo>
                  <a:cubicBezTo>
                    <a:pt x="1851" y="10620"/>
                    <a:pt x="1940" y="10227"/>
                    <a:pt x="1838" y="9847"/>
                  </a:cubicBezTo>
                  <a:cubicBezTo>
                    <a:pt x="1750" y="9492"/>
                    <a:pt x="1483" y="9200"/>
                    <a:pt x="1217" y="8921"/>
                  </a:cubicBezTo>
                  <a:cubicBezTo>
                    <a:pt x="989" y="8655"/>
                    <a:pt x="736" y="8377"/>
                    <a:pt x="736" y="8161"/>
                  </a:cubicBezTo>
                  <a:cubicBezTo>
                    <a:pt x="736" y="7933"/>
                    <a:pt x="989" y="7654"/>
                    <a:pt x="1217" y="7401"/>
                  </a:cubicBezTo>
                  <a:cubicBezTo>
                    <a:pt x="1483" y="7109"/>
                    <a:pt x="1750" y="6818"/>
                    <a:pt x="1838" y="6463"/>
                  </a:cubicBezTo>
                  <a:cubicBezTo>
                    <a:pt x="1940" y="6096"/>
                    <a:pt x="1851" y="5703"/>
                    <a:pt x="1775" y="5310"/>
                  </a:cubicBezTo>
                  <a:cubicBezTo>
                    <a:pt x="1699" y="4980"/>
                    <a:pt x="1623" y="4626"/>
                    <a:pt x="1724" y="4448"/>
                  </a:cubicBezTo>
                  <a:cubicBezTo>
                    <a:pt x="1838" y="4258"/>
                    <a:pt x="2180" y="4144"/>
                    <a:pt x="2523" y="4043"/>
                  </a:cubicBezTo>
                  <a:cubicBezTo>
                    <a:pt x="2890" y="3916"/>
                    <a:pt x="3270" y="3802"/>
                    <a:pt x="3536" y="3536"/>
                  </a:cubicBezTo>
                  <a:cubicBezTo>
                    <a:pt x="3802" y="3270"/>
                    <a:pt x="3929" y="2877"/>
                    <a:pt x="4043" y="2509"/>
                  </a:cubicBezTo>
                  <a:cubicBezTo>
                    <a:pt x="4157" y="2180"/>
                    <a:pt x="4259" y="1838"/>
                    <a:pt x="4449" y="1724"/>
                  </a:cubicBezTo>
                  <a:cubicBezTo>
                    <a:pt x="4510" y="1689"/>
                    <a:pt x="4592" y="1675"/>
                    <a:pt x="4688" y="1675"/>
                  </a:cubicBezTo>
                  <a:cubicBezTo>
                    <a:pt x="4870" y="1675"/>
                    <a:pt x="5099" y="1724"/>
                    <a:pt x="5323" y="1774"/>
                  </a:cubicBezTo>
                  <a:cubicBezTo>
                    <a:pt x="5581" y="1826"/>
                    <a:pt x="5844" y="1883"/>
                    <a:pt x="6102" y="1883"/>
                  </a:cubicBezTo>
                  <a:cubicBezTo>
                    <a:pt x="6224" y="1883"/>
                    <a:pt x="6345" y="1870"/>
                    <a:pt x="6464" y="1838"/>
                  </a:cubicBezTo>
                  <a:cubicBezTo>
                    <a:pt x="6818" y="1736"/>
                    <a:pt x="7123" y="1470"/>
                    <a:pt x="7401" y="1217"/>
                  </a:cubicBezTo>
                  <a:cubicBezTo>
                    <a:pt x="7667" y="976"/>
                    <a:pt x="7934" y="735"/>
                    <a:pt x="8162" y="735"/>
                  </a:cubicBezTo>
                  <a:close/>
                  <a:moveTo>
                    <a:pt x="6106" y="15163"/>
                  </a:moveTo>
                  <a:cubicBezTo>
                    <a:pt x="6169" y="15163"/>
                    <a:pt x="6225" y="15169"/>
                    <a:pt x="6274" y="15182"/>
                  </a:cubicBezTo>
                  <a:cubicBezTo>
                    <a:pt x="6464" y="15232"/>
                    <a:pt x="6692" y="15435"/>
                    <a:pt x="6907" y="15638"/>
                  </a:cubicBezTo>
                  <a:cubicBezTo>
                    <a:pt x="6933" y="15663"/>
                    <a:pt x="6958" y="15688"/>
                    <a:pt x="6983" y="15701"/>
                  </a:cubicBezTo>
                  <a:lnTo>
                    <a:pt x="5146" y="24458"/>
                  </a:lnTo>
                  <a:cubicBezTo>
                    <a:pt x="3587" y="23140"/>
                    <a:pt x="3587" y="23140"/>
                    <a:pt x="3587" y="23140"/>
                  </a:cubicBezTo>
                  <a:cubicBezTo>
                    <a:pt x="3511" y="23076"/>
                    <a:pt x="3435" y="23051"/>
                    <a:pt x="3346" y="23051"/>
                  </a:cubicBezTo>
                  <a:lnTo>
                    <a:pt x="1357" y="23051"/>
                  </a:lnTo>
                  <a:cubicBezTo>
                    <a:pt x="4601" y="15372"/>
                    <a:pt x="4601" y="15372"/>
                    <a:pt x="4601" y="15372"/>
                  </a:cubicBezTo>
                  <a:cubicBezTo>
                    <a:pt x="4626" y="15373"/>
                    <a:pt x="4652" y="15373"/>
                    <a:pt x="4677" y="15373"/>
                  </a:cubicBezTo>
                  <a:cubicBezTo>
                    <a:pt x="4945" y="15373"/>
                    <a:pt x="5221" y="15315"/>
                    <a:pt x="5475" y="15258"/>
                  </a:cubicBezTo>
                  <a:cubicBezTo>
                    <a:pt x="5692" y="15210"/>
                    <a:pt x="5924" y="15163"/>
                    <a:pt x="6106" y="15163"/>
                  </a:cubicBezTo>
                  <a:close/>
                  <a:moveTo>
                    <a:pt x="10217" y="15163"/>
                  </a:moveTo>
                  <a:cubicBezTo>
                    <a:pt x="10400" y="15163"/>
                    <a:pt x="10631" y="15210"/>
                    <a:pt x="10848" y="15258"/>
                  </a:cubicBezTo>
                  <a:cubicBezTo>
                    <a:pt x="11103" y="15315"/>
                    <a:pt x="11378" y="15373"/>
                    <a:pt x="11646" y="15373"/>
                  </a:cubicBezTo>
                  <a:cubicBezTo>
                    <a:pt x="11672" y="15373"/>
                    <a:pt x="11697" y="15373"/>
                    <a:pt x="11723" y="15372"/>
                  </a:cubicBezTo>
                  <a:cubicBezTo>
                    <a:pt x="14967" y="23051"/>
                    <a:pt x="14967" y="23051"/>
                    <a:pt x="14967" y="23051"/>
                  </a:cubicBezTo>
                  <a:lnTo>
                    <a:pt x="12977" y="23051"/>
                  </a:lnTo>
                  <a:cubicBezTo>
                    <a:pt x="12888" y="23051"/>
                    <a:pt x="12812" y="23076"/>
                    <a:pt x="12736" y="23140"/>
                  </a:cubicBezTo>
                  <a:cubicBezTo>
                    <a:pt x="11178" y="24458"/>
                    <a:pt x="11178" y="24458"/>
                    <a:pt x="11178" y="24458"/>
                  </a:cubicBezTo>
                  <a:cubicBezTo>
                    <a:pt x="9340" y="15701"/>
                    <a:pt x="9340" y="15701"/>
                    <a:pt x="9340" y="15701"/>
                  </a:cubicBezTo>
                  <a:cubicBezTo>
                    <a:pt x="9366" y="15688"/>
                    <a:pt x="9391" y="15663"/>
                    <a:pt x="9416" y="15638"/>
                  </a:cubicBezTo>
                  <a:cubicBezTo>
                    <a:pt x="9632" y="15435"/>
                    <a:pt x="9860" y="15232"/>
                    <a:pt x="10050" y="15182"/>
                  </a:cubicBezTo>
                  <a:cubicBezTo>
                    <a:pt x="10098" y="15169"/>
                    <a:pt x="10155" y="15163"/>
                    <a:pt x="10217" y="15163"/>
                  </a:cubicBezTo>
                  <a:close/>
                  <a:moveTo>
                    <a:pt x="8162" y="0"/>
                  </a:moveTo>
                  <a:cubicBezTo>
                    <a:pt x="7655" y="0"/>
                    <a:pt x="7262" y="355"/>
                    <a:pt x="6907" y="672"/>
                  </a:cubicBezTo>
                  <a:cubicBezTo>
                    <a:pt x="6692" y="875"/>
                    <a:pt x="6464" y="1077"/>
                    <a:pt x="6274" y="1128"/>
                  </a:cubicBezTo>
                  <a:cubicBezTo>
                    <a:pt x="6225" y="1141"/>
                    <a:pt x="6169" y="1146"/>
                    <a:pt x="6106" y="1146"/>
                  </a:cubicBezTo>
                  <a:cubicBezTo>
                    <a:pt x="5924" y="1146"/>
                    <a:pt x="5692" y="1099"/>
                    <a:pt x="5475" y="1052"/>
                  </a:cubicBezTo>
                  <a:cubicBezTo>
                    <a:pt x="5222" y="1003"/>
                    <a:pt x="4950" y="946"/>
                    <a:pt x="4686" y="946"/>
                  </a:cubicBezTo>
                  <a:cubicBezTo>
                    <a:pt x="4474" y="946"/>
                    <a:pt x="4268" y="983"/>
                    <a:pt x="4081" y="1090"/>
                  </a:cubicBezTo>
                  <a:cubicBezTo>
                    <a:pt x="3650" y="1343"/>
                    <a:pt x="3498" y="1850"/>
                    <a:pt x="3346" y="2294"/>
                  </a:cubicBezTo>
                  <a:cubicBezTo>
                    <a:pt x="3258" y="2573"/>
                    <a:pt x="3156" y="2877"/>
                    <a:pt x="3017" y="3016"/>
                  </a:cubicBezTo>
                  <a:cubicBezTo>
                    <a:pt x="2877" y="3156"/>
                    <a:pt x="2573" y="3257"/>
                    <a:pt x="2294" y="3346"/>
                  </a:cubicBezTo>
                  <a:cubicBezTo>
                    <a:pt x="1851" y="3485"/>
                    <a:pt x="1344" y="3650"/>
                    <a:pt x="1103" y="4081"/>
                  </a:cubicBezTo>
                  <a:cubicBezTo>
                    <a:pt x="850" y="4499"/>
                    <a:pt x="964" y="5018"/>
                    <a:pt x="1053" y="5462"/>
                  </a:cubicBezTo>
                  <a:cubicBezTo>
                    <a:pt x="1116" y="5766"/>
                    <a:pt x="1192" y="6070"/>
                    <a:pt x="1129" y="6273"/>
                  </a:cubicBezTo>
                  <a:cubicBezTo>
                    <a:pt x="1091" y="6463"/>
                    <a:pt x="875" y="6691"/>
                    <a:pt x="685" y="6907"/>
                  </a:cubicBezTo>
                  <a:cubicBezTo>
                    <a:pt x="368" y="7261"/>
                    <a:pt x="1" y="7654"/>
                    <a:pt x="1" y="8161"/>
                  </a:cubicBezTo>
                  <a:cubicBezTo>
                    <a:pt x="1" y="8668"/>
                    <a:pt x="368" y="9061"/>
                    <a:pt x="685" y="9403"/>
                  </a:cubicBezTo>
                  <a:cubicBezTo>
                    <a:pt x="875" y="9631"/>
                    <a:pt x="1091" y="9859"/>
                    <a:pt x="1129" y="10037"/>
                  </a:cubicBezTo>
                  <a:cubicBezTo>
                    <a:pt x="1192" y="10239"/>
                    <a:pt x="1116" y="10556"/>
                    <a:pt x="1053" y="10848"/>
                  </a:cubicBezTo>
                  <a:cubicBezTo>
                    <a:pt x="964" y="11304"/>
                    <a:pt x="850" y="11811"/>
                    <a:pt x="1103" y="12242"/>
                  </a:cubicBezTo>
                  <a:cubicBezTo>
                    <a:pt x="1344" y="12660"/>
                    <a:pt x="1851" y="12825"/>
                    <a:pt x="2294" y="12977"/>
                  </a:cubicBezTo>
                  <a:cubicBezTo>
                    <a:pt x="2573" y="13065"/>
                    <a:pt x="2877" y="13154"/>
                    <a:pt x="3017" y="13306"/>
                  </a:cubicBezTo>
                  <a:cubicBezTo>
                    <a:pt x="3156" y="13445"/>
                    <a:pt x="3258" y="13737"/>
                    <a:pt x="3346" y="14028"/>
                  </a:cubicBezTo>
                  <a:cubicBezTo>
                    <a:pt x="3473" y="14409"/>
                    <a:pt x="3612" y="14839"/>
                    <a:pt x="3916" y="15106"/>
                  </a:cubicBezTo>
                  <a:cubicBezTo>
                    <a:pt x="470" y="23279"/>
                    <a:pt x="470" y="23279"/>
                    <a:pt x="470" y="23279"/>
                  </a:cubicBezTo>
                  <a:cubicBezTo>
                    <a:pt x="432" y="23381"/>
                    <a:pt x="444" y="23520"/>
                    <a:pt x="508" y="23621"/>
                  </a:cubicBezTo>
                  <a:cubicBezTo>
                    <a:pt x="571" y="23723"/>
                    <a:pt x="685" y="23786"/>
                    <a:pt x="812" y="23786"/>
                  </a:cubicBezTo>
                  <a:lnTo>
                    <a:pt x="3207" y="23786"/>
                  </a:lnTo>
                  <a:cubicBezTo>
                    <a:pt x="5133" y="25421"/>
                    <a:pt x="5133" y="25421"/>
                    <a:pt x="5133" y="25421"/>
                  </a:cubicBezTo>
                  <a:cubicBezTo>
                    <a:pt x="5209" y="25472"/>
                    <a:pt x="5285" y="25510"/>
                    <a:pt x="5374" y="25510"/>
                  </a:cubicBezTo>
                  <a:cubicBezTo>
                    <a:pt x="5412" y="25510"/>
                    <a:pt x="5450" y="25497"/>
                    <a:pt x="5488" y="25484"/>
                  </a:cubicBezTo>
                  <a:cubicBezTo>
                    <a:pt x="5615" y="25446"/>
                    <a:pt x="5703" y="25345"/>
                    <a:pt x="5729" y="25218"/>
                  </a:cubicBezTo>
                  <a:cubicBezTo>
                    <a:pt x="7629" y="16183"/>
                    <a:pt x="7629" y="16183"/>
                    <a:pt x="7629" y="16183"/>
                  </a:cubicBezTo>
                  <a:cubicBezTo>
                    <a:pt x="7794" y="16259"/>
                    <a:pt x="7972" y="16309"/>
                    <a:pt x="8162" y="16309"/>
                  </a:cubicBezTo>
                  <a:cubicBezTo>
                    <a:pt x="8352" y="16309"/>
                    <a:pt x="8529" y="16259"/>
                    <a:pt x="8694" y="16183"/>
                  </a:cubicBezTo>
                  <a:cubicBezTo>
                    <a:pt x="10595" y="25218"/>
                    <a:pt x="10595" y="25218"/>
                    <a:pt x="10595" y="25218"/>
                  </a:cubicBezTo>
                  <a:cubicBezTo>
                    <a:pt x="10620" y="25345"/>
                    <a:pt x="10709" y="25446"/>
                    <a:pt x="10836" y="25484"/>
                  </a:cubicBezTo>
                  <a:cubicBezTo>
                    <a:pt x="10874" y="25497"/>
                    <a:pt x="10912" y="25510"/>
                    <a:pt x="10950" y="25510"/>
                  </a:cubicBezTo>
                  <a:cubicBezTo>
                    <a:pt x="11038" y="25510"/>
                    <a:pt x="11114" y="25472"/>
                    <a:pt x="11190" y="25421"/>
                  </a:cubicBezTo>
                  <a:cubicBezTo>
                    <a:pt x="13117" y="23786"/>
                    <a:pt x="13117" y="23786"/>
                    <a:pt x="13117" y="23786"/>
                  </a:cubicBezTo>
                  <a:lnTo>
                    <a:pt x="15512" y="23786"/>
                  </a:lnTo>
                  <a:cubicBezTo>
                    <a:pt x="15638" y="23786"/>
                    <a:pt x="15752" y="23723"/>
                    <a:pt x="15816" y="23621"/>
                  </a:cubicBezTo>
                  <a:cubicBezTo>
                    <a:pt x="15879" y="23520"/>
                    <a:pt x="15892" y="23381"/>
                    <a:pt x="15854" y="23279"/>
                  </a:cubicBezTo>
                  <a:cubicBezTo>
                    <a:pt x="12407" y="15106"/>
                    <a:pt x="12407" y="15106"/>
                    <a:pt x="12407" y="15106"/>
                  </a:cubicBezTo>
                  <a:cubicBezTo>
                    <a:pt x="12711" y="14839"/>
                    <a:pt x="12850" y="14409"/>
                    <a:pt x="12977" y="14028"/>
                  </a:cubicBezTo>
                  <a:cubicBezTo>
                    <a:pt x="13066" y="13737"/>
                    <a:pt x="13167" y="13445"/>
                    <a:pt x="13307" y="13306"/>
                  </a:cubicBezTo>
                  <a:cubicBezTo>
                    <a:pt x="13446" y="13154"/>
                    <a:pt x="13750" y="13065"/>
                    <a:pt x="14029" y="12977"/>
                  </a:cubicBezTo>
                  <a:cubicBezTo>
                    <a:pt x="14473" y="12825"/>
                    <a:pt x="14979" y="12660"/>
                    <a:pt x="15220" y="12242"/>
                  </a:cubicBezTo>
                  <a:cubicBezTo>
                    <a:pt x="15474" y="11811"/>
                    <a:pt x="15360" y="11304"/>
                    <a:pt x="15271" y="10848"/>
                  </a:cubicBezTo>
                  <a:cubicBezTo>
                    <a:pt x="15208" y="10556"/>
                    <a:pt x="15131" y="10239"/>
                    <a:pt x="15195" y="10037"/>
                  </a:cubicBezTo>
                  <a:cubicBezTo>
                    <a:pt x="15233" y="9859"/>
                    <a:pt x="15448" y="9631"/>
                    <a:pt x="15638" y="9403"/>
                  </a:cubicBezTo>
                  <a:cubicBezTo>
                    <a:pt x="15955" y="9061"/>
                    <a:pt x="16323" y="8668"/>
                    <a:pt x="16323" y="8161"/>
                  </a:cubicBezTo>
                  <a:cubicBezTo>
                    <a:pt x="16323" y="7654"/>
                    <a:pt x="15955" y="7261"/>
                    <a:pt x="15638" y="6907"/>
                  </a:cubicBezTo>
                  <a:cubicBezTo>
                    <a:pt x="15448" y="6691"/>
                    <a:pt x="15233" y="6463"/>
                    <a:pt x="15195" y="6273"/>
                  </a:cubicBezTo>
                  <a:cubicBezTo>
                    <a:pt x="15131" y="6070"/>
                    <a:pt x="15208" y="5766"/>
                    <a:pt x="15271" y="5462"/>
                  </a:cubicBezTo>
                  <a:cubicBezTo>
                    <a:pt x="15360" y="5018"/>
                    <a:pt x="15474" y="4499"/>
                    <a:pt x="15220" y="4081"/>
                  </a:cubicBezTo>
                  <a:cubicBezTo>
                    <a:pt x="14979" y="3650"/>
                    <a:pt x="14473" y="3485"/>
                    <a:pt x="14029" y="3346"/>
                  </a:cubicBezTo>
                  <a:cubicBezTo>
                    <a:pt x="13750" y="3257"/>
                    <a:pt x="13446" y="3156"/>
                    <a:pt x="13307" y="3016"/>
                  </a:cubicBezTo>
                  <a:cubicBezTo>
                    <a:pt x="13167" y="2877"/>
                    <a:pt x="13066" y="2573"/>
                    <a:pt x="12977" y="2294"/>
                  </a:cubicBezTo>
                  <a:cubicBezTo>
                    <a:pt x="12825" y="1850"/>
                    <a:pt x="12673" y="1343"/>
                    <a:pt x="12242" y="1090"/>
                  </a:cubicBezTo>
                  <a:cubicBezTo>
                    <a:pt x="12056" y="983"/>
                    <a:pt x="11849" y="946"/>
                    <a:pt x="11637" y="946"/>
                  </a:cubicBezTo>
                  <a:cubicBezTo>
                    <a:pt x="11373" y="946"/>
                    <a:pt x="11101" y="1003"/>
                    <a:pt x="10848" y="1052"/>
                  </a:cubicBezTo>
                  <a:cubicBezTo>
                    <a:pt x="10631" y="1099"/>
                    <a:pt x="10400" y="1146"/>
                    <a:pt x="10217" y="1146"/>
                  </a:cubicBezTo>
                  <a:cubicBezTo>
                    <a:pt x="10155" y="1146"/>
                    <a:pt x="10098" y="1141"/>
                    <a:pt x="10050" y="1128"/>
                  </a:cubicBezTo>
                  <a:cubicBezTo>
                    <a:pt x="9860" y="1077"/>
                    <a:pt x="9632" y="875"/>
                    <a:pt x="9416" y="672"/>
                  </a:cubicBezTo>
                  <a:cubicBezTo>
                    <a:pt x="9061" y="355"/>
                    <a:pt x="8669" y="0"/>
                    <a:pt x="81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99;p69">
              <a:extLst>
                <a:ext uri="{FF2B5EF4-FFF2-40B4-BE49-F238E27FC236}">
                  <a16:creationId xmlns:a16="http://schemas.microsoft.com/office/drawing/2014/main" id="{A264F3B3-EDDC-E2B2-3D4D-1AA69663F582}"/>
                </a:ext>
              </a:extLst>
            </p:cNvPr>
            <p:cNvSpPr/>
            <p:nvPr/>
          </p:nvSpPr>
          <p:spPr>
            <a:xfrm>
              <a:off x="4087725" y="1695700"/>
              <a:ext cx="105275" cy="92575"/>
            </a:xfrm>
            <a:custGeom>
              <a:avLst/>
              <a:gdLst/>
              <a:ahLst/>
              <a:cxnLst/>
              <a:rect l="l" t="t" r="r" b="b"/>
              <a:pathLst>
                <a:path w="4211" h="3703" extrusionOk="0">
                  <a:moveTo>
                    <a:pt x="3850" y="0"/>
                  </a:moveTo>
                  <a:cubicBezTo>
                    <a:pt x="3735" y="0"/>
                    <a:pt x="3622" y="54"/>
                    <a:pt x="3552" y="155"/>
                  </a:cubicBezTo>
                  <a:cubicBezTo>
                    <a:pt x="1677" y="2765"/>
                    <a:pt x="1677" y="2765"/>
                    <a:pt x="1677" y="2765"/>
                  </a:cubicBezTo>
                  <a:cubicBezTo>
                    <a:pt x="625" y="1713"/>
                    <a:pt x="625" y="1713"/>
                    <a:pt x="625" y="1713"/>
                  </a:cubicBezTo>
                  <a:cubicBezTo>
                    <a:pt x="555" y="1644"/>
                    <a:pt x="464" y="1609"/>
                    <a:pt x="370" y="1609"/>
                  </a:cubicBezTo>
                  <a:cubicBezTo>
                    <a:pt x="277" y="1609"/>
                    <a:pt x="182" y="1644"/>
                    <a:pt x="106" y="1713"/>
                  </a:cubicBezTo>
                  <a:cubicBezTo>
                    <a:pt x="-34" y="1853"/>
                    <a:pt x="-34" y="2093"/>
                    <a:pt x="106" y="2233"/>
                  </a:cubicBezTo>
                  <a:lnTo>
                    <a:pt x="1474" y="3589"/>
                  </a:lnTo>
                  <a:cubicBezTo>
                    <a:pt x="1537" y="3665"/>
                    <a:pt x="1639" y="3703"/>
                    <a:pt x="1728" y="3703"/>
                  </a:cubicBezTo>
                  <a:lnTo>
                    <a:pt x="1766" y="3703"/>
                  </a:lnTo>
                  <a:cubicBezTo>
                    <a:pt x="1867" y="3690"/>
                    <a:pt x="1968" y="3639"/>
                    <a:pt x="2032" y="3551"/>
                  </a:cubicBezTo>
                  <a:cubicBezTo>
                    <a:pt x="4135" y="573"/>
                    <a:pt x="4135" y="573"/>
                    <a:pt x="4135" y="573"/>
                  </a:cubicBezTo>
                  <a:cubicBezTo>
                    <a:pt x="4262" y="408"/>
                    <a:pt x="4224" y="193"/>
                    <a:pt x="4059" y="66"/>
                  </a:cubicBezTo>
                  <a:cubicBezTo>
                    <a:pt x="3995" y="22"/>
                    <a:pt x="3922" y="0"/>
                    <a:pt x="38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raphique 33">
            <a:extLst>
              <a:ext uri="{FF2B5EF4-FFF2-40B4-BE49-F238E27FC236}">
                <a16:creationId xmlns:a16="http://schemas.microsoft.com/office/drawing/2014/main" id="{4ECB811E-549E-9968-EF8A-B628DF25B2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33596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B99D"/>
        </a:solidFill>
        <a:effectLst/>
      </p:bgPr>
    </p:bg>
    <p:spTree>
      <p:nvGrpSpPr>
        <p:cNvPr id="1" name="Shape 218"/>
        <p:cNvGrpSpPr/>
        <p:nvPr/>
      </p:nvGrpSpPr>
      <p:grpSpPr>
        <a:xfrm>
          <a:off x="0" y="0"/>
          <a:ext cx="0" cy="0"/>
          <a:chOff x="0" y="0"/>
          <a:chExt cx="0" cy="0"/>
        </a:xfrm>
      </p:grpSpPr>
      <p:pic>
        <p:nvPicPr>
          <p:cNvPr id="219" name="Google Shape;219;p32"/>
          <p:cNvPicPr preferRelativeResize="0"/>
          <p:nvPr/>
        </p:nvPicPr>
        <p:blipFill>
          <a:blip r:embed="rId3"/>
          <a:srcRect/>
          <a:stretch/>
        </p:blipFill>
        <p:spPr>
          <a:xfrm>
            <a:off x="1" y="900"/>
            <a:ext cx="9143998" cy="5223874"/>
          </a:xfrm>
          <a:prstGeom prst="rect">
            <a:avLst/>
          </a:prstGeom>
          <a:noFill/>
          <a:ln>
            <a:noFill/>
          </a:ln>
        </p:spPr>
      </p:pic>
      <p:sp>
        <p:nvSpPr>
          <p:cNvPr id="220" name="Google Shape;220;p32"/>
          <p:cNvSpPr/>
          <p:nvPr/>
        </p:nvSpPr>
        <p:spPr>
          <a:xfrm rot="5400000" flipH="1">
            <a:off x="1294623" y="319654"/>
            <a:ext cx="6554216" cy="6942598"/>
          </a:xfrm>
          <a:custGeom>
            <a:avLst/>
            <a:gdLst/>
            <a:ahLst/>
            <a:cxnLst/>
            <a:rect l="l" t="t" r="r" b="b"/>
            <a:pathLst>
              <a:path w="406400" h="430482" extrusionOk="0">
                <a:moveTo>
                  <a:pt x="203200" y="430482"/>
                </a:moveTo>
                <a:cubicBezTo>
                  <a:pt x="315430" y="430482"/>
                  <a:pt x="406400" y="334121"/>
                  <a:pt x="406400" y="215241"/>
                </a:cubicBezTo>
                <a:cubicBezTo>
                  <a:pt x="406400" y="96361"/>
                  <a:pt x="315430" y="0"/>
                  <a:pt x="203200" y="0"/>
                </a:cubicBezTo>
                <a:lnTo>
                  <a:pt x="203200" y="0"/>
                </a:lnTo>
                <a:cubicBezTo>
                  <a:pt x="90970" y="0"/>
                  <a:pt x="0" y="96361"/>
                  <a:pt x="0" y="215241"/>
                </a:cubicBezTo>
                <a:cubicBezTo>
                  <a:pt x="0" y="334121"/>
                  <a:pt x="90970" y="430482"/>
                  <a:pt x="203200" y="430482"/>
                </a:cubicBezTo>
                <a:lnTo>
                  <a:pt x="203200" y="430482"/>
                </a:lnTo>
              </a:path>
            </a:pathLst>
          </a:custGeom>
          <a:solidFill>
            <a:srgbClr val="163D3A"/>
          </a:solidFill>
          <a:ln w="12700" cap="sq" cmpd="sng">
            <a:solidFill>
              <a:srgbClr val="000000"/>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1100"/>
          </a:p>
        </p:txBody>
      </p:sp>
      <p:sp>
        <p:nvSpPr>
          <p:cNvPr id="221" name="Google Shape;221;p32"/>
          <p:cNvSpPr txBox="1"/>
          <p:nvPr/>
        </p:nvSpPr>
        <p:spPr>
          <a:xfrm>
            <a:off x="1691281" y="1057671"/>
            <a:ext cx="5760900" cy="66479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fr-FR" sz="5400" b="1" dirty="0">
                <a:solidFill>
                  <a:srgbClr val="E2E8B2"/>
                </a:solidFill>
                <a:latin typeface="Cormorant Garamond"/>
                <a:ea typeface="Cormorant Garamond"/>
              </a:rPr>
              <a:t>Zoo Arcadia</a:t>
            </a:r>
          </a:p>
        </p:txBody>
      </p:sp>
      <p:sp>
        <p:nvSpPr>
          <p:cNvPr id="3" name="ZoneTexte 2">
            <a:extLst>
              <a:ext uri="{FF2B5EF4-FFF2-40B4-BE49-F238E27FC236}">
                <a16:creationId xmlns:a16="http://schemas.microsoft.com/office/drawing/2014/main" id="{9C471117-08CF-219C-6AEA-0186257198D1}"/>
              </a:ext>
            </a:extLst>
          </p:cNvPr>
          <p:cNvSpPr txBox="1"/>
          <p:nvPr/>
        </p:nvSpPr>
        <p:spPr>
          <a:xfrm>
            <a:off x="4434840" y="4168137"/>
            <a:ext cx="4572000" cy="523220"/>
          </a:xfrm>
          <a:prstGeom prst="rect">
            <a:avLst/>
          </a:prstGeom>
          <a:noFill/>
        </p:spPr>
        <p:txBody>
          <a:bodyPr wrap="square">
            <a:spAutoFit/>
          </a:bodyPr>
          <a:lstStyle/>
          <a:p>
            <a:pPr marL="285750" indent="-285750">
              <a:buClr>
                <a:srgbClr val="E2E8B2"/>
              </a:buClr>
              <a:buFont typeface="Arial" panose="020B0604020202020204" pitchFamily="34" charset="0"/>
              <a:buChar char="•"/>
            </a:pPr>
            <a:r>
              <a:rPr lang="fr-FR" dirty="0">
                <a:solidFill>
                  <a:srgbClr val="FFFFFF"/>
                </a:solidFill>
                <a:latin typeface="Cormorant Garamond" panose="020B0604020202020204" charset="0"/>
                <a:ea typeface="Cormorant Garamond" panose="020B0604020202020204" charset="0"/>
              </a:rPr>
              <a:t>Communication publique</a:t>
            </a:r>
          </a:p>
          <a:p>
            <a:pPr marL="285750" indent="-285750">
              <a:buClr>
                <a:srgbClr val="E2E8B2"/>
              </a:buClr>
              <a:buFont typeface="Arial" panose="020B0604020202020204" pitchFamily="34" charset="0"/>
              <a:buChar char="•"/>
            </a:pPr>
            <a:r>
              <a:rPr lang="fr-FR" dirty="0">
                <a:solidFill>
                  <a:srgbClr val="FFFFFF"/>
                </a:solidFill>
                <a:latin typeface="Cormorant Garamond" panose="020B0604020202020204" charset="0"/>
                <a:ea typeface="Cormorant Garamond" panose="020B0604020202020204" charset="0"/>
              </a:rPr>
              <a:t>Opérations métiers quotidiennes</a:t>
            </a:r>
          </a:p>
        </p:txBody>
      </p:sp>
      <p:grpSp>
        <p:nvGrpSpPr>
          <p:cNvPr id="5" name="Google Shape;2733;p68">
            <a:extLst>
              <a:ext uri="{FF2B5EF4-FFF2-40B4-BE49-F238E27FC236}">
                <a16:creationId xmlns:a16="http://schemas.microsoft.com/office/drawing/2014/main" id="{1606B77D-C0EB-0FBD-29C6-604E731A166A}"/>
              </a:ext>
            </a:extLst>
          </p:cNvPr>
          <p:cNvGrpSpPr/>
          <p:nvPr/>
        </p:nvGrpSpPr>
        <p:grpSpPr>
          <a:xfrm>
            <a:off x="1978425" y="2956560"/>
            <a:ext cx="619995" cy="620767"/>
            <a:chOff x="5144050" y="237800"/>
            <a:chExt cx="626675" cy="626675"/>
          </a:xfrm>
          <a:solidFill>
            <a:srgbClr val="E2E8B2"/>
          </a:solidFill>
        </p:grpSpPr>
        <p:sp>
          <p:nvSpPr>
            <p:cNvPr id="6" name="Google Shape;2734;p68">
              <a:extLst>
                <a:ext uri="{FF2B5EF4-FFF2-40B4-BE49-F238E27FC236}">
                  <a16:creationId xmlns:a16="http://schemas.microsoft.com/office/drawing/2014/main" id="{E0E00D9D-0D6A-F8CD-08CD-59D1708AF970}"/>
                </a:ext>
              </a:extLst>
            </p:cNvPr>
            <p:cNvSpPr/>
            <p:nvPr/>
          </p:nvSpPr>
          <p:spPr>
            <a:xfrm>
              <a:off x="5144050" y="237800"/>
              <a:ext cx="626675" cy="626675"/>
            </a:xfrm>
            <a:custGeom>
              <a:avLst/>
              <a:gdLst/>
              <a:ahLst/>
              <a:cxnLst/>
              <a:rect l="l" t="t" r="r" b="b"/>
              <a:pathLst>
                <a:path w="25067" h="25067" extrusionOk="0">
                  <a:moveTo>
                    <a:pt x="12534" y="735"/>
                  </a:moveTo>
                  <a:cubicBezTo>
                    <a:pt x="19034" y="735"/>
                    <a:pt x="24331" y="6032"/>
                    <a:pt x="24331" y="12533"/>
                  </a:cubicBezTo>
                  <a:cubicBezTo>
                    <a:pt x="24331" y="19034"/>
                    <a:pt x="19034" y="24331"/>
                    <a:pt x="12534" y="24331"/>
                  </a:cubicBezTo>
                  <a:cubicBezTo>
                    <a:pt x="6033" y="24331"/>
                    <a:pt x="736" y="19034"/>
                    <a:pt x="736" y="12533"/>
                  </a:cubicBezTo>
                  <a:cubicBezTo>
                    <a:pt x="736" y="6032"/>
                    <a:pt x="6033" y="735"/>
                    <a:pt x="12534" y="735"/>
                  </a:cubicBezTo>
                  <a:close/>
                  <a:moveTo>
                    <a:pt x="12534" y="0"/>
                  </a:moveTo>
                  <a:cubicBezTo>
                    <a:pt x="9188" y="0"/>
                    <a:pt x="6045" y="1306"/>
                    <a:pt x="3676" y="3675"/>
                  </a:cubicBezTo>
                  <a:cubicBezTo>
                    <a:pt x="1306" y="6045"/>
                    <a:pt x="1" y="9188"/>
                    <a:pt x="1" y="12533"/>
                  </a:cubicBezTo>
                  <a:cubicBezTo>
                    <a:pt x="1" y="15879"/>
                    <a:pt x="1306" y="19022"/>
                    <a:pt x="3676" y="21391"/>
                  </a:cubicBezTo>
                  <a:cubicBezTo>
                    <a:pt x="6045" y="23761"/>
                    <a:pt x="9188" y="25066"/>
                    <a:pt x="12534" y="25066"/>
                  </a:cubicBezTo>
                  <a:cubicBezTo>
                    <a:pt x="15879" y="25066"/>
                    <a:pt x="19022" y="23761"/>
                    <a:pt x="21392" y="21391"/>
                  </a:cubicBezTo>
                  <a:cubicBezTo>
                    <a:pt x="23761" y="19022"/>
                    <a:pt x="25066" y="15879"/>
                    <a:pt x="25066" y="12533"/>
                  </a:cubicBezTo>
                  <a:cubicBezTo>
                    <a:pt x="25066" y="9188"/>
                    <a:pt x="23761" y="6045"/>
                    <a:pt x="21392" y="3675"/>
                  </a:cubicBezTo>
                  <a:cubicBezTo>
                    <a:pt x="19022" y="1306"/>
                    <a:pt x="15879" y="0"/>
                    <a:pt x="125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35;p68">
              <a:extLst>
                <a:ext uri="{FF2B5EF4-FFF2-40B4-BE49-F238E27FC236}">
                  <a16:creationId xmlns:a16="http://schemas.microsoft.com/office/drawing/2014/main" id="{54495119-E1D0-98A8-4D99-6495000CA76A}"/>
                </a:ext>
              </a:extLst>
            </p:cNvPr>
            <p:cNvSpPr/>
            <p:nvPr/>
          </p:nvSpPr>
          <p:spPr>
            <a:xfrm>
              <a:off x="5253675" y="444675"/>
              <a:ext cx="407425" cy="212600"/>
            </a:xfrm>
            <a:custGeom>
              <a:avLst/>
              <a:gdLst/>
              <a:ahLst/>
              <a:cxnLst/>
              <a:rect l="l" t="t" r="r" b="b"/>
              <a:pathLst>
                <a:path w="16297" h="8504" extrusionOk="0">
                  <a:moveTo>
                    <a:pt x="8149" y="735"/>
                  </a:moveTo>
                  <a:cubicBezTo>
                    <a:pt x="8757" y="735"/>
                    <a:pt x="9238" y="1217"/>
                    <a:pt x="9238" y="1825"/>
                  </a:cubicBezTo>
                  <a:cubicBezTo>
                    <a:pt x="9238" y="2433"/>
                    <a:pt x="8757" y="2915"/>
                    <a:pt x="8149" y="2915"/>
                  </a:cubicBezTo>
                  <a:cubicBezTo>
                    <a:pt x="7540" y="2915"/>
                    <a:pt x="7059" y="2433"/>
                    <a:pt x="7059" y="1825"/>
                  </a:cubicBezTo>
                  <a:cubicBezTo>
                    <a:pt x="7059" y="1217"/>
                    <a:pt x="7540" y="735"/>
                    <a:pt x="8149" y="735"/>
                  </a:cubicBezTo>
                  <a:close/>
                  <a:moveTo>
                    <a:pt x="3282" y="2193"/>
                  </a:moveTo>
                  <a:cubicBezTo>
                    <a:pt x="3891" y="2193"/>
                    <a:pt x="4372" y="2687"/>
                    <a:pt x="4372" y="3283"/>
                  </a:cubicBezTo>
                  <a:cubicBezTo>
                    <a:pt x="4372" y="3853"/>
                    <a:pt x="3954" y="4309"/>
                    <a:pt x="3396" y="4372"/>
                  </a:cubicBezTo>
                  <a:lnTo>
                    <a:pt x="3168" y="4372"/>
                  </a:lnTo>
                  <a:cubicBezTo>
                    <a:pt x="2611" y="4309"/>
                    <a:pt x="2193" y="3853"/>
                    <a:pt x="2193" y="3283"/>
                  </a:cubicBezTo>
                  <a:cubicBezTo>
                    <a:pt x="2193" y="2687"/>
                    <a:pt x="2674" y="2193"/>
                    <a:pt x="3282" y="2193"/>
                  </a:cubicBezTo>
                  <a:close/>
                  <a:moveTo>
                    <a:pt x="13015" y="2193"/>
                  </a:moveTo>
                  <a:cubicBezTo>
                    <a:pt x="13623" y="2193"/>
                    <a:pt x="14105" y="2687"/>
                    <a:pt x="14105" y="3283"/>
                  </a:cubicBezTo>
                  <a:cubicBezTo>
                    <a:pt x="14105" y="3853"/>
                    <a:pt x="13686" y="4309"/>
                    <a:pt x="13129" y="4372"/>
                  </a:cubicBezTo>
                  <a:lnTo>
                    <a:pt x="12901" y="4372"/>
                  </a:lnTo>
                  <a:cubicBezTo>
                    <a:pt x="12343" y="4309"/>
                    <a:pt x="11925" y="3853"/>
                    <a:pt x="11925" y="3283"/>
                  </a:cubicBezTo>
                  <a:cubicBezTo>
                    <a:pt x="11925" y="2687"/>
                    <a:pt x="12406" y="2193"/>
                    <a:pt x="13015" y="2193"/>
                  </a:cubicBezTo>
                  <a:close/>
                  <a:moveTo>
                    <a:pt x="8149" y="3891"/>
                  </a:moveTo>
                  <a:cubicBezTo>
                    <a:pt x="9200" y="3891"/>
                    <a:pt x="10138" y="4550"/>
                    <a:pt x="10518" y="5513"/>
                  </a:cubicBezTo>
                  <a:cubicBezTo>
                    <a:pt x="10100" y="6007"/>
                    <a:pt x="9821" y="6628"/>
                    <a:pt x="9745" y="7300"/>
                  </a:cubicBezTo>
                  <a:lnTo>
                    <a:pt x="6552" y="7300"/>
                  </a:lnTo>
                  <a:cubicBezTo>
                    <a:pt x="6476" y="6615"/>
                    <a:pt x="6197" y="6007"/>
                    <a:pt x="5766" y="5513"/>
                  </a:cubicBezTo>
                  <a:cubicBezTo>
                    <a:pt x="6146" y="4537"/>
                    <a:pt x="7097" y="3891"/>
                    <a:pt x="8149" y="3891"/>
                  </a:cubicBezTo>
                  <a:close/>
                  <a:moveTo>
                    <a:pt x="3422" y="5107"/>
                  </a:moveTo>
                  <a:cubicBezTo>
                    <a:pt x="4765" y="5171"/>
                    <a:pt x="5842" y="6299"/>
                    <a:pt x="5842" y="7654"/>
                  </a:cubicBezTo>
                  <a:cubicBezTo>
                    <a:pt x="5842" y="7781"/>
                    <a:pt x="5842" y="7781"/>
                    <a:pt x="5842" y="7781"/>
                  </a:cubicBezTo>
                  <a:lnTo>
                    <a:pt x="723" y="7781"/>
                  </a:lnTo>
                  <a:lnTo>
                    <a:pt x="723" y="7654"/>
                  </a:lnTo>
                  <a:cubicBezTo>
                    <a:pt x="723" y="6299"/>
                    <a:pt x="1800" y="5171"/>
                    <a:pt x="3143" y="5107"/>
                  </a:cubicBezTo>
                  <a:close/>
                  <a:moveTo>
                    <a:pt x="13154" y="5107"/>
                  </a:moveTo>
                  <a:cubicBezTo>
                    <a:pt x="14497" y="5171"/>
                    <a:pt x="15575" y="6299"/>
                    <a:pt x="15575" y="7654"/>
                  </a:cubicBezTo>
                  <a:cubicBezTo>
                    <a:pt x="15575" y="7781"/>
                    <a:pt x="15575" y="7781"/>
                    <a:pt x="15575" y="7781"/>
                  </a:cubicBezTo>
                  <a:lnTo>
                    <a:pt x="10455" y="7781"/>
                  </a:lnTo>
                  <a:cubicBezTo>
                    <a:pt x="10455" y="7654"/>
                    <a:pt x="10455" y="7654"/>
                    <a:pt x="10455" y="7654"/>
                  </a:cubicBezTo>
                  <a:cubicBezTo>
                    <a:pt x="10455" y="6299"/>
                    <a:pt x="11532" y="5171"/>
                    <a:pt x="12875" y="5107"/>
                  </a:cubicBezTo>
                  <a:close/>
                  <a:moveTo>
                    <a:pt x="8149" y="0"/>
                  </a:moveTo>
                  <a:cubicBezTo>
                    <a:pt x="7147" y="0"/>
                    <a:pt x="6324" y="824"/>
                    <a:pt x="6324" y="1825"/>
                  </a:cubicBezTo>
                  <a:cubicBezTo>
                    <a:pt x="6324" y="2446"/>
                    <a:pt x="6641" y="3004"/>
                    <a:pt x="7122" y="3333"/>
                  </a:cubicBezTo>
                  <a:cubicBezTo>
                    <a:pt x="6286" y="3599"/>
                    <a:pt x="5601" y="4195"/>
                    <a:pt x="5209" y="4993"/>
                  </a:cubicBezTo>
                  <a:cubicBezTo>
                    <a:pt x="4993" y="4841"/>
                    <a:pt x="4765" y="4714"/>
                    <a:pt x="4524" y="4613"/>
                  </a:cubicBezTo>
                  <a:cubicBezTo>
                    <a:pt x="4879" y="4284"/>
                    <a:pt x="5107" y="3815"/>
                    <a:pt x="5107" y="3283"/>
                  </a:cubicBezTo>
                  <a:cubicBezTo>
                    <a:pt x="5107" y="2281"/>
                    <a:pt x="4284" y="1458"/>
                    <a:pt x="3282" y="1458"/>
                  </a:cubicBezTo>
                  <a:cubicBezTo>
                    <a:pt x="2281" y="1458"/>
                    <a:pt x="1458" y="2281"/>
                    <a:pt x="1458" y="3283"/>
                  </a:cubicBezTo>
                  <a:cubicBezTo>
                    <a:pt x="1458" y="3815"/>
                    <a:pt x="1686" y="4284"/>
                    <a:pt x="2041" y="4613"/>
                  </a:cubicBezTo>
                  <a:cubicBezTo>
                    <a:pt x="837" y="5107"/>
                    <a:pt x="0" y="6286"/>
                    <a:pt x="0" y="7654"/>
                  </a:cubicBezTo>
                  <a:cubicBezTo>
                    <a:pt x="0" y="8136"/>
                    <a:pt x="0" y="8136"/>
                    <a:pt x="0" y="8136"/>
                  </a:cubicBezTo>
                  <a:cubicBezTo>
                    <a:pt x="0" y="8339"/>
                    <a:pt x="165" y="8504"/>
                    <a:pt x="368" y="8504"/>
                  </a:cubicBezTo>
                  <a:lnTo>
                    <a:pt x="6197" y="8504"/>
                  </a:lnTo>
                  <a:cubicBezTo>
                    <a:pt x="6400" y="8504"/>
                    <a:pt x="6565" y="8339"/>
                    <a:pt x="6565" y="8136"/>
                  </a:cubicBezTo>
                  <a:cubicBezTo>
                    <a:pt x="6565" y="8035"/>
                    <a:pt x="6565" y="8035"/>
                    <a:pt x="6565" y="8035"/>
                  </a:cubicBezTo>
                  <a:lnTo>
                    <a:pt x="9733" y="8035"/>
                  </a:lnTo>
                  <a:cubicBezTo>
                    <a:pt x="9733" y="8136"/>
                    <a:pt x="9733" y="8136"/>
                    <a:pt x="9733" y="8136"/>
                  </a:cubicBezTo>
                  <a:cubicBezTo>
                    <a:pt x="9733" y="8339"/>
                    <a:pt x="9897" y="8504"/>
                    <a:pt x="10100" y="8504"/>
                  </a:cubicBezTo>
                  <a:lnTo>
                    <a:pt x="15929" y="8504"/>
                  </a:lnTo>
                  <a:cubicBezTo>
                    <a:pt x="16132" y="8504"/>
                    <a:pt x="16297" y="8339"/>
                    <a:pt x="16297" y="8136"/>
                  </a:cubicBezTo>
                  <a:cubicBezTo>
                    <a:pt x="16297" y="7654"/>
                    <a:pt x="16297" y="7654"/>
                    <a:pt x="16297" y="7654"/>
                  </a:cubicBezTo>
                  <a:cubicBezTo>
                    <a:pt x="16297" y="6286"/>
                    <a:pt x="15460" y="5107"/>
                    <a:pt x="14257" y="4613"/>
                  </a:cubicBezTo>
                  <a:cubicBezTo>
                    <a:pt x="14611" y="4284"/>
                    <a:pt x="14840" y="3815"/>
                    <a:pt x="14840" y="3283"/>
                  </a:cubicBezTo>
                  <a:cubicBezTo>
                    <a:pt x="14840" y="2281"/>
                    <a:pt x="14016" y="1458"/>
                    <a:pt x="13015" y="1458"/>
                  </a:cubicBezTo>
                  <a:cubicBezTo>
                    <a:pt x="12014" y="1458"/>
                    <a:pt x="11190" y="2281"/>
                    <a:pt x="11190" y="3283"/>
                  </a:cubicBezTo>
                  <a:cubicBezTo>
                    <a:pt x="11190" y="3815"/>
                    <a:pt x="11418" y="4284"/>
                    <a:pt x="11773" y="4613"/>
                  </a:cubicBezTo>
                  <a:cubicBezTo>
                    <a:pt x="11532" y="4714"/>
                    <a:pt x="11304" y="4841"/>
                    <a:pt x="11089" y="4993"/>
                  </a:cubicBezTo>
                  <a:cubicBezTo>
                    <a:pt x="10696" y="4195"/>
                    <a:pt x="9999" y="3599"/>
                    <a:pt x="9175" y="3333"/>
                  </a:cubicBezTo>
                  <a:cubicBezTo>
                    <a:pt x="9657" y="3004"/>
                    <a:pt x="9973" y="2446"/>
                    <a:pt x="9973" y="1825"/>
                  </a:cubicBezTo>
                  <a:cubicBezTo>
                    <a:pt x="9973" y="824"/>
                    <a:pt x="9150" y="0"/>
                    <a:pt x="8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ZoneTexte 8">
            <a:extLst>
              <a:ext uri="{FF2B5EF4-FFF2-40B4-BE49-F238E27FC236}">
                <a16:creationId xmlns:a16="http://schemas.microsoft.com/office/drawing/2014/main" id="{B020374D-0A71-6195-91C2-9DC01F58CA26}"/>
              </a:ext>
            </a:extLst>
          </p:cNvPr>
          <p:cNvSpPr txBox="1"/>
          <p:nvPr/>
        </p:nvSpPr>
        <p:spPr>
          <a:xfrm>
            <a:off x="2706876" y="3066728"/>
            <a:ext cx="4629150" cy="400110"/>
          </a:xfrm>
          <a:prstGeom prst="rect">
            <a:avLst/>
          </a:prstGeom>
          <a:noFill/>
        </p:spPr>
        <p:txBody>
          <a:bodyPr wrap="square">
            <a:spAutoFit/>
          </a:bodyPr>
          <a:lstStyle/>
          <a:p>
            <a:r>
              <a:rPr lang="fr-FR" sz="2000" b="1" dirty="0">
                <a:solidFill>
                  <a:srgbClr val="E2E8B2"/>
                </a:solidFill>
                <a:latin typeface="Cormorant Garamond" panose="020B0604020202020204" charset="0"/>
                <a:ea typeface="Cormorant Garamond" panose="020B0604020202020204" charset="0"/>
              </a:rPr>
              <a:t>A destination</a:t>
            </a:r>
          </a:p>
        </p:txBody>
      </p:sp>
      <p:sp>
        <p:nvSpPr>
          <p:cNvPr id="11" name="ZoneTexte 10">
            <a:extLst>
              <a:ext uri="{FF2B5EF4-FFF2-40B4-BE49-F238E27FC236}">
                <a16:creationId xmlns:a16="http://schemas.microsoft.com/office/drawing/2014/main" id="{7236677E-F3C1-D847-8604-1F58E01CFD79}"/>
              </a:ext>
            </a:extLst>
          </p:cNvPr>
          <p:cNvSpPr txBox="1"/>
          <p:nvPr/>
        </p:nvSpPr>
        <p:spPr>
          <a:xfrm>
            <a:off x="4434840" y="2815607"/>
            <a:ext cx="4572000" cy="954107"/>
          </a:xfrm>
          <a:prstGeom prst="rect">
            <a:avLst/>
          </a:prstGeom>
          <a:noFill/>
        </p:spPr>
        <p:txBody>
          <a:bodyPr wrap="square">
            <a:spAutoFit/>
          </a:bodyPr>
          <a:lstStyle/>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José, directeur du zoo</a:t>
            </a:r>
          </a:p>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Employées</a:t>
            </a:r>
          </a:p>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Vétérinaires</a:t>
            </a:r>
          </a:p>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Visiteur</a:t>
            </a:r>
            <a:endParaRPr lang="fr-FR" dirty="0">
              <a:latin typeface="Cormorant Garamond" panose="020B0604020202020204" charset="0"/>
              <a:ea typeface="Cormorant Garamond" panose="020B0604020202020204" charset="0"/>
            </a:endParaRPr>
          </a:p>
        </p:txBody>
      </p:sp>
      <p:sp>
        <p:nvSpPr>
          <p:cNvPr id="12" name="ZoneTexte 11">
            <a:extLst>
              <a:ext uri="{FF2B5EF4-FFF2-40B4-BE49-F238E27FC236}">
                <a16:creationId xmlns:a16="http://schemas.microsoft.com/office/drawing/2014/main" id="{62AD3DB1-C71F-B2CC-FB6A-BA2FA50C5795}"/>
              </a:ext>
            </a:extLst>
          </p:cNvPr>
          <p:cNvSpPr txBox="1"/>
          <p:nvPr/>
        </p:nvSpPr>
        <p:spPr>
          <a:xfrm>
            <a:off x="2714175" y="4046688"/>
            <a:ext cx="1632413" cy="707886"/>
          </a:xfrm>
          <a:prstGeom prst="rect">
            <a:avLst/>
          </a:prstGeom>
          <a:noFill/>
        </p:spPr>
        <p:txBody>
          <a:bodyPr wrap="square">
            <a:spAutoFit/>
          </a:bodyPr>
          <a:lstStyle/>
          <a:p>
            <a:r>
              <a:rPr lang="fr-FR" sz="2000" b="1" dirty="0">
                <a:solidFill>
                  <a:srgbClr val="E2E8B2"/>
                </a:solidFill>
                <a:latin typeface="Cormorant Garamond" panose="020B0604020202020204" charset="0"/>
                <a:ea typeface="Cormorant Garamond" panose="020B0604020202020204" charset="0"/>
              </a:rPr>
              <a:t>Objectifs vue utilisateur</a:t>
            </a:r>
          </a:p>
        </p:txBody>
      </p:sp>
      <p:grpSp>
        <p:nvGrpSpPr>
          <p:cNvPr id="13" name="Google Shape;2922;p69">
            <a:extLst>
              <a:ext uri="{FF2B5EF4-FFF2-40B4-BE49-F238E27FC236}">
                <a16:creationId xmlns:a16="http://schemas.microsoft.com/office/drawing/2014/main" id="{F00397D6-FC5C-9CBE-A22D-B1FC1BB31595}"/>
              </a:ext>
            </a:extLst>
          </p:cNvPr>
          <p:cNvGrpSpPr/>
          <p:nvPr/>
        </p:nvGrpSpPr>
        <p:grpSpPr>
          <a:xfrm>
            <a:off x="1978425" y="3972818"/>
            <a:ext cx="641889" cy="641812"/>
            <a:chOff x="4485100" y="2873800"/>
            <a:chExt cx="626600" cy="626525"/>
          </a:xfrm>
          <a:solidFill>
            <a:srgbClr val="E2E8B2"/>
          </a:solidFill>
        </p:grpSpPr>
        <p:sp>
          <p:nvSpPr>
            <p:cNvPr id="14" name="Google Shape;2923;p69">
              <a:extLst>
                <a:ext uri="{FF2B5EF4-FFF2-40B4-BE49-F238E27FC236}">
                  <a16:creationId xmlns:a16="http://schemas.microsoft.com/office/drawing/2014/main" id="{F915ED49-D9C0-EA79-8099-952276ACCB81}"/>
                </a:ext>
              </a:extLst>
            </p:cNvPr>
            <p:cNvSpPr/>
            <p:nvPr/>
          </p:nvSpPr>
          <p:spPr>
            <a:xfrm>
              <a:off x="4571275" y="3023500"/>
              <a:ext cx="390650" cy="390650"/>
            </a:xfrm>
            <a:custGeom>
              <a:avLst/>
              <a:gdLst/>
              <a:ahLst/>
              <a:cxnLst/>
              <a:rect l="l" t="t" r="r" b="b"/>
              <a:pathLst>
                <a:path w="15626" h="15626" extrusionOk="0">
                  <a:moveTo>
                    <a:pt x="7806" y="0"/>
                  </a:moveTo>
                  <a:cubicBezTo>
                    <a:pt x="3498" y="0"/>
                    <a:pt x="0" y="3498"/>
                    <a:pt x="0" y="7806"/>
                  </a:cubicBezTo>
                  <a:cubicBezTo>
                    <a:pt x="0" y="12128"/>
                    <a:pt x="3498" y="15625"/>
                    <a:pt x="7806" y="15625"/>
                  </a:cubicBezTo>
                  <a:cubicBezTo>
                    <a:pt x="12127" y="15625"/>
                    <a:pt x="15625" y="12128"/>
                    <a:pt x="15625" y="7806"/>
                  </a:cubicBezTo>
                  <a:cubicBezTo>
                    <a:pt x="15625" y="6818"/>
                    <a:pt x="15448" y="5855"/>
                    <a:pt x="15080" y="4943"/>
                  </a:cubicBezTo>
                  <a:cubicBezTo>
                    <a:pt x="15021" y="4794"/>
                    <a:pt x="14883" y="4707"/>
                    <a:pt x="14735" y="4707"/>
                  </a:cubicBezTo>
                  <a:cubicBezTo>
                    <a:pt x="14694" y="4707"/>
                    <a:pt x="14652" y="4713"/>
                    <a:pt x="14611" y="4727"/>
                  </a:cubicBezTo>
                  <a:cubicBezTo>
                    <a:pt x="14421" y="4803"/>
                    <a:pt x="14332" y="5019"/>
                    <a:pt x="14409" y="5209"/>
                  </a:cubicBezTo>
                  <a:cubicBezTo>
                    <a:pt x="14725" y="6032"/>
                    <a:pt x="14903" y="6907"/>
                    <a:pt x="14903" y="7806"/>
                  </a:cubicBezTo>
                  <a:cubicBezTo>
                    <a:pt x="14903" y="11722"/>
                    <a:pt x="11722" y="14903"/>
                    <a:pt x="7806" y="14903"/>
                  </a:cubicBezTo>
                  <a:cubicBezTo>
                    <a:pt x="3903" y="14903"/>
                    <a:pt x="722" y="11722"/>
                    <a:pt x="722" y="7806"/>
                  </a:cubicBezTo>
                  <a:cubicBezTo>
                    <a:pt x="722" y="3903"/>
                    <a:pt x="3903" y="723"/>
                    <a:pt x="7806" y="723"/>
                  </a:cubicBezTo>
                  <a:cubicBezTo>
                    <a:pt x="8719" y="723"/>
                    <a:pt x="9593" y="887"/>
                    <a:pt x="10417" y="1217"/>
                  </a:cubicBezTo>
                  <a:cubicBezTo>
                    <a:pt x="10463" y="1235"/>
                    <a:pt x="10510" y="1244"/>
                    <a:pt x="10557" y="1244"/>
                  </a:cubicBezTo>
                  <a:cubicBezTo>
                    <a:pt x="10703" y="1244"/>
                    <a:pt x="10841" y="1158"/>
                    <a:pt x="10898" y="1014"/>
                  </a:cubicBezTo>
                  <a:cubicBezTo>
                    <a:pt x="10974" y="837"/>
                    <a:pt x="10886" y="621"/>
                    <a:pt x="10696" y="545"/>
                  </a:cubicBezTo>
                  <a:cubicBezTo>
                    <a:pt x="9770" y="178"/>
                    <a:pt x="8807" y="0"/>
                    <a:pt x="78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24;p69">
              <a:extLst>
                <a:ext uri="{FF2B5EF4-FFF2-40B4-BE49-F238E27FC236}">
                  <a16:creationId xmlns:a16="http://schemas.microsoft.com/office/drawing/2014/main" id="{244D0E7E-32D2-9DCA-E4D9-7F7546A69B66}"/>
                </a:ext>
              </a:extLst>
            </p:cNvPr>
            <p:cNvSpPr/>
            <p:nvPr/>
          </p:nvSpPr>
          <p:spPr>
            <a:xfrm>
              <a:off x="4485100" y="2937325"/>
              <a:ext cx="562975" cy="563000"/>
            </a:xfrm>
            <a:custGeom>
              <a:avLst/>
              <a:gdLst/>
              <a:ahLst/>
              <a:cxnLst/>
              <a:rect l="l" t="t" r="r" b="b"/>
              <a:pathLst>
                <a:path w="22519" h="22520" extrusionOk="0">
                  <a:moveTo>
                    <a:pt x="11253" y="0"/>
                  </a:moveTo>
                  <a:cubicBezTo>
                    <a:pt x="5056" y="0"/>
                    <a:pt x="0" y="5057"/>
                    <a:pt x="0" y="11253"/>
                  </a:cubicBezTo>
                  <a:cubicBezTo>
                    <a:pt x="0" y="17463"/>
                    <a:pt x="5056" y="22519"/>
                    <a:pt x="11253" y="22519"/>
                  </a:cubicBezTo>
                  <a:cubicBezTo>
                    <a:pt x="17463" y="22519"/>
                    <a:pt x="22519" y="17463"/>
                    <a:pt x="22519" y="11253"/>
                  </a:cubicBezTo>
                  <a:cubicBezTo>
                    <a:pt x="22519" y="10202"/>
                    <a:pt x="22367" y="9163"/>
                    <a:pt x="22075" y="8161"/>
                  </a:cubicBezTo>
                  <a:cubicBezTo>
                    <a:pt x="22034" y="7997"/>
                    <a:pt x="21893" y="7890"/>
                    <a:pt x="21739" y="7890"/>
                  </a:cubicBezTo>
                  <a:cubicBezTo>
                    <a:pt x="21704" y="7890"/>
                    <a:pt x="21667" y="7896"/>
                    <a:pt x="21632" y="7908"/>
                  </a:cubicBezTo>
                  <a:cubicBezTo>
                    <a:pt x="21429" y="7959"/>
                    <a:pt x="21328" y="8161"/>
                    <a:pt x="21378" y="8352"/>
                  </a:cubicBezTo>
                  <a:cubicBezTo>
                    <a:pt x="21645" y="9302"/>
                    <a:pt x="21784" y="10278"/>
                    <a:pt x="21784" y="11253"/>
                  </a:cubicBezTo>
                  <a:cubicBezTo>
                    <a:pt x="21784" y="17057"/>
                    <a:pt x="17057" y="21784"/>
                    <a:pt x="11253" y="21784"/>
                  </a:cubicBezTo>
                  <a:cubicBezTo>
                    <a:pt x="5449" y="21784"/>
                    <a:pt x="735" y="17057"/>
                    <a:pt x="735" y="11253"/>
                  </a:cubicBezTo>
                  <a:cubicBezTo>
                    <a:pt x="735" y="5450"/>
                    <a:pt x="5449" y="735"/>
                    <a:pt x="11253" y="735"/>
                  </a:cubicBezTo>
                  <a:cubicBezTo>
                    <a:pt x="12242" y="735"/>
                    <a:pt x="13230" y="875"/>
                    <a:pt x="14168" y="1141"/>
                  </a:cubicBezTo>
                  <a:cubicBezTo>
                    <a:pt x="14200" y="1150"/>
                    <a:pt x="14233" y="1154"/>
                    <a:pt x="14266" y="1154"/>
                  </a:cubicBezTo>
                  <a:cubicBezTo>
                    <a:pt x="14423" y="1154"/>
                    <a:pt x="14569" y="1055"/>
                    <a:pt x="14611" y="888"/>
                  </a:cubicBezTo>
                  <a:cubicBezTo>
                    <a:pt x="14675" y="697"/>
                    <a:pt x="14561" y="495"/>
                    <a:pt x="14371" y="444"/>
                  </a:cubicBezTo>
                  <a:cubicBezTo>
                    <a:pt x="13357" y="153"/>
                    <a:pt x="12318" y="0"/>
                    <a:pt x="11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25;p69">
              <a:extLst>
                <a:ext uri="{FF2B5EF4-FFF2-40B4-BE49-F238E27FC236}">
                  <a16:creationId xmlns:a16="http://schemas.microsoft.com/office/drawing/2014/main" id="{416A23F4-0C63-F0C1-5DAA-2C1E0693B48B}"/>
                </a:ext>
              </a:extLst>
            </p:cNvPr>
            <p:cNvSpPr/>
            <p:nvPr/>
          </p:nvSpPr>
          <p:spPr>
            <a:xfrm>
              <a:off x="4657125" y="3109350"/>
              <a:ext cx="218925" cy="218950"/>
            </a:xfrm>
            <a:custGeom>
              <a:avLst/>
              <a:gdLst/>
              <a:ahLst/>
              <a:cxnLst/>
              <a:rect l="l" t="t" r="r" b="b"/>
              <a:pathLst>
                <a:path w="8757" h="8758" extrusionOk="0">
                  <a:moveTo>
                    <a:pt x="4372" y="1"/>
                  </a:moveTo>
                  <a:cubicBezTo>
                    <a:pt x="1964" y="1"/>
                    <a:pt x="0" y="1965"/>
                    <a:pt x="0" y="4372"/>
                  </a:cubicBezTo>
                  <a:cubicBezTo>
                    <a:pt x="0" y="6793"/>
                    <a:pt x="1964" y="8757"/>
                    <a:pt x="4372" y="8757"/>
                  </a:cubicBezTo>
                  <a:cubicBezTo>
                    <a:pt x="6793" y="8757"/>
                    <a:pt x="8757" y="6793"/>
                    <a:pt x="8757" y="4372"/>
                  </a:cubicBezTo>
                  <a:cubicBezTo>
                    <a:pt x="8757" y="4246"/>
                    <a:pt x="8744" y="4119"/>
                    <a:pt x="8732" y="3992"/>
                  </a:cubicBezTo>
                  <a:cubicBezTo>
                    <a:pt x="8719" y="3798"/>
                    <a:pt x="8556" y="3662"/>
                    <a:pt x="8364" y="3662"/>
                  </a:cubicBezTo>
                  <a:cubicBezTo>
                    <a:pt x="8356" y="3662"/>
                    <a:pt x="8347" y="3662"/>
                    <a:pt x="8339" y="3663"/>
                  </a:cubicBezTo>
                  <a:cubicBezTo>
                    <a:pt x="8136" y="3676"/>
                    <a:pt x="7997" y="3853"/>
                    <a:pt x="8009" y="4056"/>
                  </a:cubicBezTo>
                  <a:cubicBezTo>
                    <a:pt x="8022" y="4170"/>
                    <a:pt x="8022" y="4271"/>
                    <a:pt x="8022" y="4372"/>
                  </a:cubicBezTo>
                  <a:cubicBezTo>
                    <a:pt x="8022" y="6387"/>
                    <a:pt x="6387" y="8022"/>
                    <a:pt x="4372" y="8022"/>
                  </a:cubicBezTo>
                  <a:cubicBezTo>
                    <a:pt x="2370" y="8022"/>
                    <a:pt x="735" y="6387"/>
                    <a:pt x="735" y="4372"/>
                  </a:cubicBezTo>
                  <a:cubicBezTo>
                    <a:pt x="735" y="2370"/>
                    <a:pt x="2370" y="736"/>
                    <a:pt x="4372" y="736"/>
                  </a:cubicBezTo>
                  <a:cubicBezTo>
                    <a:pt x="4486" y="736"/>
                    <a:pt x="4600" y="736"/>
                    <a:pt x="4702" y="748"/>
                  </a:cubicBezTo>
                  <a:cubicBezTo>
                    <a:pt x="4710" y="749"/>
                    <a:pt x="4718" y="749"/>
                    <a:pt x="4725" y="749"/>
                  </a:cubicBezTo>
                  <a:cubicBezTo>
                    <a:pt x="4918" y="749"/>
                    <a:pt x="5083" y="601"/>
                    <a:pt x="5107" y="419"/>
                  </a:cubicBezTo>
                  <a:cubicBezTo>
                    <a:pt x="5120" y="216"/>
                    <a:pt x="4968" y="39"/>
                    <a:pt x="4778" y="13"/>
                  </a:cubicBezTo>
                  <a:cubicBezTo>
                    <a:pt x="4651" y="1"/>
                    <a:pt x="4512" y="1"/>
                    <a:pt x="43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26;p69">
              <a:extLst>
                <a:ext uri="{FF2B5EF4-FFF2-40B4-BE49-F238E27FC236}">
                  <a16:creationId xmlns:a16="http://schemas.microsoft.com/office/drawing/2014/main" id="{32D3E92A-0A61-5D8A-2017-3AA1A1097E04}"/>
                </a:ext>
              </a:extLst>
            </p:cNvPr>
            <p:cNvSpPr/>
            <p:nvPr/>
          </p:nvSpPr>
          <p:spPr>
            <a:xfrm>
              <a:off x="4748750" y="2873800"/>
              <a:ext cx="362950" cy="362925"/>
            </a:xfrm>
            <a:custGeom>
              <a:avLst/>
              <a:gdLst/>
              <a:ahLst/>
              <a:cxnLst/>
              <a:rect l="l" t="t" r="r" b="b"/>
              <a:pathLst>
                <a:path w="14518" h="14517" extrusionOk="0">
                  <a:moveTo>
                    <a:pt x="9857" y="729"/>
                  </a:moveTo>
                  <a:cubicBezTo>
                    <a:pt x="9958" y="729"/>
                    <a:pt x="10059" y="755"/>
                    <a:pt x="10148" y="793"/>
                  </a:cubicBezTo>
                  <a:cubicBezTo>
                    <a:pt x="10452" y="907"/>
                    <a:pt x="10642" y="1198"/>
                    <a:pt x="10642" y="1515"/>
                  </a:cubicBezTo>
                  <a:cubicBezTo>
                    <a:pt x="10642" y="3517"/>
                    <a:pt x="10642" y="3517"/>
                    <a:pt x="10642" y="3517"/>
                  </a:cubicBezTo>
                  <a:cubicBezTo>
                    <a:pt x="10642" y="3720"/>
                    <a:pt x="10794" y="3885"/>
                    <a:pt x="10997" y="3885"/>
                  </a:cubicBezTo>
                  <a:lnTo>
                    <a:pt x="12999" y="3885"/>
                  </a:lnTo>
                  <a:cubicBezTo>
                    <a:pt x="13316" y="3885"/>
                    <a:pt x="13608" y="4075"/>
                    <a:pt x="13722" y="4366"/>
                  </a:cubicBezTo>
                  <a:cubicBezTo>
                    <a:pt x="13848" y="4658"/>
                    <a:pt x="13785" y="4987"/>
                    <a:pt x="13557" y="5215"/>
                  </a:cubicBezTo>
                  <a:cubicBezTo>
                    <a:pt x="10211" y="8561"/>
                    <a:pt x="10211" y="8561"/>
                    <a:pt x="10211" y="8561"/>
                  </a:cubicBezTo>
                  <a:cubicBezTo>
                    <a:pt x="9958" y="8814"/>
                    <a:pt x="9616" y="8954"/>
                    <a:pt x="9248" y="8954"/>
                  </a:cubicBezTo>
                  <a:lnTo>
                    <a:pt x="6004" y="8954"/>
                  </a:lnTo>
                  <a:cubicBezTo>
                    <a:pt x="5903" y="8954"/>
                    <a:pt x="5814" y="8992"/>
                    <a:pt x="5751" y="9068"/>
                  </a:cubicBezTo>
                  <a:cubicBezTo>
                    <a:pt x="1087" y="13731"/>
                    <a:pt x="1087" y="13731"/>
                    <a:pt x="1087" y="13731"/>
                  </a:cubicBezTo>
                  <a:cubicBezTo>
                    <a:pt x="1037" y="13769"/>
                    <a:pt x="986" y="13794"/>
                    <a:pt x="935" y="13794"/>
                  </a:cubicBezTo>
                  <a:cubicBezTo>
                    <a:pt x="885" y="13794"/>
                    <a:pt x="821" y="13769"/>
                    <a:pt x="783" y="13731"/>
                  </a:cubicBezTo>
                  <a:cubicBezTo>
                    <a:pt x="707" y="13642"/>
                    <a:pt x="707" y="13516"/>
                    <a:pt x="783" y="13440"/>
                  </a:cubicBezTo>
                  <a:cubicBezTo>
                    <a:pt x="5447" y="8764"/>
                    <a:pt x="5447" y="8764"/>
                    <a:pt x="5447" y="8764"/>
                  </a:cubicBezTo>
                  <a:cubicBezTo>
                    <a:pt x="5523" y="8700"/>
                    <a:pt x="5561" y="8611"/>
                    <a:pt x="5561" y="8510"/>
                  </a:cubicBezTo>
                  <a:cubicBezTo>
                    <a:pt x="5561" y="5266"/>
                    <a:pt x="5561" y="5266"/>
                    <a:pt x="5561" y="5266"/>
                  </a:cubicBezTo>
                  <a:cubicBezTo>
                    <a:pt x="5561" y="4898"/>
                    <a:pt x="5700" y="4556"/>
                    <a:pt x="5954" y="4303"/>
                  </a:cubicBezTo>
                  <a:cubicBezTo>
                    <a:pt x="9299" y="957"/>
                    <a:pt x="9299" y="957"/>
                    <a:pt x="9299" y="957"/>
                  </a:cubicBezTo>
                  <a:cubicBezTo>
                    <a:pt x="9451" y="805"/>
                    <a:pt x="9654" y="729"/>
                    <a:pt x="9857" y="729"/>
                  </a:cubicBezTo>
                  <a:close/>
                  <a:moveTo>
                    <a:pt x="9843" y="0"/>
                  </a:moveTo>
                  <a:cubicBezTo>
                    <a:pt x="9456" y="0"/>
                    <a:pt x="9073" y="152"/>
                    <a:pt x="8780" y="438"/>
                  </a:cubicBezTo>
                  <a:cubicBezTo>
                    <a:pt x="5434" y="3783"/>
                    <a:pt x="5434" y="3783"/>
                    <a:pt x="5434" y="3783"/>
                  </a:cubicBezTo>
                  <a:cubicBezTo>
                    <a:pt x="5041" y="4176"/>
                    <a:pt x="4826" y="4708"/>
                    <a:pt x="4826" y="5266"/>
                  </a:cubicBezTo>
                  <a:cubicBezTo>
                    <a:pt x="4826" y="8358"/>
                    <a:pt x="4826" y="8358"/>
                    <a:pt x="4826" y="8358"/>
                  </a:cubicBezTo>
                  <a:cubicBezTo>
                    <a:pt x="276" y="12920"/>
                    <a:pt x="276" y="12920"/>
                    <a:pt x="276" y="12920"/>
                  </a:cubicBezTo>
                  <a:cubicBezTo>
                    <a:pt x="-91" y="13288"/>
                    <a:pt x="-91" y="13883"/>
                    <a:pt x="276" y="14251"/>
                  </a:cubicBezTo>
                  <a:cubicBezTo>
                    <a:pt x="454" y="14428"/>
                    <a:pt x="682" y="14517"/>
                    <a:pt x="935" y="14517"/>
                  </a:cubicBezTo>
                  <a:cubicBezTo>
                    <a:pt x="1189" y="14517"/>
                    <a:pt x="1417" y="14428"/>
                    <a:pt x="1594" y="14251"/>
                  </a:cubicBezTo>
                  <a:cubicBezTo>
                    <a:pt x="6156" y="9689"/>
                    <a:pt x="6156" y="9689"/>
                    <a:pt x="6156" y="9689"/>
                  </a:cubicBezTo>
                  <a:lnTo>
                    <a:pt x="9248" y="9689"/>
                  </a:lnTo>
                  <a:cubicBezTo>
                    <a:pt x="9806" y="9689"/>
                    <a:pt x="10338" y="9473"/>
                    <a:pt x="10731" y="9080"/>
                  </a:cubicBezTo>
                  <a:cubicBezTo>
                    <a:pt x="14077" y="5735"/>
                    <a:pt x="14077" y="5735"/>
                    <a:pt x="14077" y="5735"/>
                  </a:cubicBezTo>
                  <a:cubicBezTo>
                    <a:pt x="14507" y="5304"/>
                    <a:pt x="14634" y="4645"/>
                    <a:pt x="14406" y="4087"/>
                  </a:cubicBezTo>
                  <a:cubicBezTo>
                    <a:pt x="14165" y="3517"/>
                    <a:pt x="13620" y="3150"/>
                    <a:pt x="12999" y="3150"/>
                  </a:cubicBezTo>
                  <a:lnTo>
                    <a:pt x="11365" y="3150"/>
                  </a:lnTo>
                  <a:cubicBezTo>
                    <a:pt x="11365" y="1515"/>
                    <a:pt x="11365" y="1515"/>
                    <a:pt x="11365" y="1515"/>
                  </a:cubicBezTo>
                  <a:cubicBezTo>
                    <a:pt x="11365" y="894"/>
                    <a:pt x="10997" y="349"/>
                    <a:pt x="10427" y="121"/>
                  </a:cubicBezTo>
                  <a:cubicBezTo>
                    <a:pt x="10239" y="40"/>
                    <a:pt x="10041" y="0"/>
                    <a:pt x="98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raphique 17">
            <a:extLst>
              <a:ext uri="{FF2B5EF4-FFF2-40B4-BE49-F238E27FC236}">
                <a16:creationId xmlns:a16="http://schemas.microsoft.com/office/drawing/2014/main" id="{FDB1B5F2-0D6D-C117-8D67-8E8E743A45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19" name="ZoneTexte 18">
            <a:extLst>
              <a:ext uri="{FF2B5EF4-FFF2-40B4-BE49-F238E27FC236}">
                <a16:creationId xmlns:a16="http://schemas.microsoft.com/office/drawing/2014/main" id="{1B6D77FA-D355-C696-AE45-1CD1143663B0}"/>
              </a:ext>
            </a:extLst>
          </p:cNvPr>
          <p:cNvSpPr txBox="1"/>
          <p:nvPr/>
        </p:nvSpPr>
        <p:spPr>
          <a:xfrm>
            <a:off x="1892930" y="1831754"/>
            <a:ext cx="5357601" cy="584775"/>
          </a:xfrm>
          <a:prstGeom prst="rect">
            <a:avLst/>
          </a:prstGeom>
          <a:noFill/>
        </p:spPr>
        <p:txBody>
          <a:bodyPr wrap="square" rtlCol="0">
            <a:spAutoFit/>
          </a:bodyPr>
          <a:lstStyle/>
          <a:p>
            <a:pPr algn="ctr"/>
            <a:r>
              <a:rPr lang="fr-FR" sz="1600" dirty="0">
                <a:solidFill>
                  <a:srgbClr val="E2E8B2"/>
                </a:solidFill>
                <a:latin typeface="Cormorant Garamond" panose="020B0604020202020204" charset="0"/>
                <a:ea typeface="Cormorant Garamond" panose="020B0604020202020204" charset="0"/>
              </a:rPr>
              <a:t>Une application web destinée aux employés du zoo Arcadia et aux visiteurs du Zoo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02D12958-56E1-3C5F-5CBE-D9EC9C367B8E}"/>
            </a:ext>
          </a:extLst>
        </p:cNvPr>
        <p:cNvGrpSpPr/>
        <p:nvPr/>
      </p:nvGrpSpPr>
      <p:grpSpPr>
        <a:xfrm>
          <a:off x="0" y="0"/>
          <a:ext cx="0" cy="0"/>
          <a:chOff x="0" y="0"/>
          <a:chExt cx="0" cy="0"/>
        </a:xfrm>
      </p:grpSpPr>
      <p:pic>
        <p:nvPicPr>
          <p:cNvPr id="5" name="Google Shape;219;p32">
            <a:extLst>
              <a:ext uri="{FF2B5EF4-FFF2-40B4-BE49-F238E27FC236}">
                <a16:creationId xmlns:a16="http://schemas.microsoft.com/office/drawing/2014/main" id="{46F73953-872B-E9E8-90B8-7F76BC7449C5}"/>
              </a:ext>
            </a:extLst>
          </p:cNvPr>
          <p:cNvPicPr preferRelativeResize="0"/>
          <p:nvPr/>
        </p:nvPicPr>
        <p:blipFill>
          <a:blip r:embed="rId3">
            <a:alphaModFix amt="23000"/>
          </a:blip>
          <a:srcRect/>
          <a:stretch/>
        </p:blipFill>
        <p:spPr>
          <a:xfrm>
            <a:off x="1" y="900"/>
            <a:ext cx="5150865" cy="5142600"/>
          </a:xfrm>
          <a:prstGeom prst="rect">
            <a:avLst/>
          </a:prstGeom>
          <a:noFill/>
          <a:ln>
            <a:noFill/>
          </a:ln>
        </p:spPr>
      </p:pic>
      <p:grpSp>
        <p:nvGrpSpPr>
          <p:cNvPr id="446" name="Google Shape;446;p44">
            <a:extLst>
              <a:ext uri="{FF2B5EF4-FFF2-40B4-BE49-F238E27FC236}">
                <a16:creationId xmlns:a16="http://schemas.microsoft.com/office/drawing/2014/main" id="{718A6A86-1F6C-DF6D-3B3C-2DD68B903651}"/>
              </a:ext>
            </a:extLst>
          </p:cNvPr>
          <p:cNvGrpSpPr/>
          <p:nvPr/>
        </p:nvGrpSpPr>
        <p:grpSpPr>
          <a:xfrm rot="-5400000">
            <a:off x="4762773" y="557243"/>
            <a:ext cx="4039103" cy="4287288"/>
            <a:chOff x="0" y="-66675"/>
            <a:chExt cx="461483" cy="513562"/>
          </a:xfrm>
        </p:grpSpPr>
        <p:sp>
          <p:nvSpPr>
            <p:cNvPr id="447" name="Google Shape;447;p44">
              <a:extLst>
                <a:ext uri="{FF2B5EF4-FFF2-40B4-BE49-F238E27FC236}">
                  <a16:creationId xmlns:a16="http://schemas.microsoft.com/office/drawing/2014/main" id="{DF2E34A2-B8E6-9CE6-52E7-27F7FFCEE4CC}"/>
                </a:ext>
              </a:extLst>
            </p:cNvPr>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8" name="Google Shape;448;p44">
              <a:extLst>
                <a:ext uri="{FF2B5EF4-FFF2-40B4-BE49-F238E27FC236}">
                  <a16:creationId xmlns:a16="http://schemas.microsoft.com/office/drawing/2014/main" id="{5A0FB04B-F434-BD05-4159-81D9F0FF31A7}"/>
                </a:ext>
              </a:extLst>
            </p:cNvPr>
            <p:cNvSpPr txBox="1"/>
            <p:nvPr/>
          </p:nvSpPr>
          <p:spPr>
            <a:xfrm>
              <a:off x="0" y="-66675"/>
              <a:ext cx="461483" cy="513562"/>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49" name="Google Shape;449;p44">
            <a:extLst>
              <a:ext uri="{FF2B5EF4-FFF2-40B4-BE49-F238E27FC236}">
                <a16:creationId xmlns:a16="http://schemas.microsoft.com/office/drawing/2014/main" id="{A250B76F-279F-2912-697D-E8DC09757864}"/>
              </a:ext>
            </a:extLst>
          </p:cNvPr>
          <p:cNvCxnSpPr>
            <a:cxnSpLocks/>
          </p:cNvCxnSpPr>
          <p:nvPr/>
        </p:nvCxnSpPr>
        <p:spPr>
          <a:xfrm flipH="1">
            <a:off x="3581400" y="2700888"/>
            <a:ext cx="1569466" cy="0"/>
          </a:xfrm>
          <a:prstGeom prst="straightConnector1">
            <a:avLst/>
          </a:prstGeom>
          <a:noFill/>
          <a:ln w="19050" cap="flat" cmpd="sng">
            <a:solidFill>
              <a:srgbClr val="E2E8B2"/>
            </a:solidFill>
            <a:prstDash val="solid"/>
            <a:round/>
            <a:headEnd type="stealth" w="med" len="med"/>
            <a:tailEnd type="none" w="sm" len="sm"/>
          </a:ln>
        </p:spPr>
      </p:cxnSp>
      <p:sp>
        <p:nvSpPr>
          <p:cNvPr id="450" name="Google Shape;450;p44">
            <a:extLst>
              <a:ext uri="{FF2B5EF4-FFF2-40B4-BE49-F238E27FC236}">
                <a16:creationId xmlns:a16="http://schemas.microsoft.com/office/drawing/2014/main" id="{8AA1816F-2393-9F82-0011-A34F5FF1F6F8}"/>
              </a:ext>
            </a:extLst>
          </p:cNvPr>
          <p:cNvSpPr txBox="1"/>
          <p:nvPr/>
        </p:nvSpPr>
        <p:spPr>
          <a:xfrm>
            <a:off x="574042" y="1346670"/>
            <a:ext cx="2962932" cy="270843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4400" dirty="0">
                <a:solidFill>
                  <a:srgbClr val="E2E8B2"/>
                </a:solidFill>
                <a:latin typeface="Cormorant Garamond" panose="020B0604020202020204" charset="0"/>
                <a:ea typeface="Cormorant Garamond" panose="020B0604020202020204" charset="0"/>
              </a:rPr>
              <a:t>Planification et spécifications techniques</a:t>
            </a:r>
          </a:p>
        </p:txBody>
      </p:sp>
      <p:pic>
        <p:nvPicPr>
          <p:cNvPr id="2" name="Graphique 1">
            <a:extLst>
              <a:ext uri="{FF2B5EF4-FFF2-40B4-BE49-F238E27FC236}">
                <a16:creationId xmlns:a16="http://schemas.microsoft.com/office/drawing/2014/main" id="{764168C3-C6DD-1434-8267-726BFE333E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10" name="ZoneTexte 9">
            <a:extLst>
              <a:ext uri="{FF2B5EF4-FFF2-40B4-BE49-F238E27FC236}">
                <a16:creationId xmlns:a16="http://schemas.microsoft.com/office/drawing/2014/main" id="{D7E02E04-2760-8E34-F27B-1A1019692C97}"/>
              </a:ext>
            </a:extLst>
          </p:cNvPr>
          <p:cNvSpPr txBox="1"/>
          <p:nvPr/>
        </p:nvSpPr>
        <p:spPr>
          <a:xfrm>
            <a:off x="5429249" y="1610146"/>
            <a:ext cx="3496719" cy="2154436"/>
          </a:xfrm>
          <a:prstGeom prst="rect">
            <a:avLst/>
          </a:prstGeom>
          <a:noFill/>
        </p:spPr>
        <p:txBody>
          <a:bodyPr wrap="square">
            <a:spAutoFit/>
          </a:bodyPr>
          <a:lstStyle/>
          <a:p>
            <a:r>
              <a:rPr lang="fr-FR" sz="1200" b="1" u="sng" dirty="0">
                <a:solidFill>
                  <a:srgbClr val="E2E8B2"/>
                </a:solidFill>
                <a:latin typeface="Cormorant Garamond" panose="020B0604020202020204" charset="0"/>
                <a:ea typeface="Cormorant Garamond" panose="020B0604020202020204" charset="0"/>
              </a:rPr>
              <a:t>Cahier des charges </a:t>
            </a:r>
            <a:r>
              <a:rPr lang="fr-FR" sz="1200" dirty="0">
                <a:solidFill>
                  <a:srgbClr val="E2E8B2"/>
                </a:solidFill>
                <a:latin typeface="Cormorant Garamond" panose="020B0604020202020204" charset="0"/>
                <a:ea typeface="Cormorant Garamond" panose="020B0604020202020204" charset="0"/>
              </a:rPr>
              <a:t>: </a:t>
            </a:r>
          </a:p>
          <a:p>
            <a:pPr marL="285750" indent="-2857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Détail des exigences fonctionnelles et non fonctionnelles</a:t>
            </a:r>
          </a:p>
          <a:p>
            <a:pPr marL="285750" indent="-285750">
              <a:buClr>
                <a:srgbClr val="E2E8B2"/>
              </a:buClr>
              <a:buFont typeface="Arial" panose="020B0604020202020204" pitchFamily="34" charset="0"/>
              <a:buChar char="•"/>
            </a:pPr>
            <a:endParaRPr lang="fr-FR" sz="1200" dirty="0">
              <a:solidFill>
                <a:srgbClr val="E2E8B2"/>
              </a:solidFill>
              <a:latin typeface="Cormorant Garamond" panose="020B0604020202020204" charset="0"/>
              <a:ea typeface="Cormorant Garamond" panose="020B0604020202020204" charset="0"/>
            </a:endParaRPr>
          </a:p>
          <a:p>
            <a:r>
              <a:rPr lang="fr-FR" sz="1200" b="1" u="sng" dirty="0">
                <a:solidFill>
                  <a:srgbClr val="E2E8B2"/>
                </a:solidFill>
                <a:latin typeface="Cormorant Garamond" panose="020B0604020202020204" charset="0"/>
                <a:ea typeface="Cormorant Garamond" panose="020B0604020202020204" charset="0"/>
              </a:rPr>
              <a:t>Stack technique </a:t>
            </a:r>
            <a:r>
              <a:rPr lang="fr-FR" sz="1200" dirty="0">
                <a:solidFill>
                  <a:srgbClr val="E2E8B2"/>
                </a:solidFill>
                <a:latin typeface="Cormorant Garamond" panose="020B0604020202020204" charset="0"/>
                <a:ea typeface="Cormorant Garamond" panose="020B0604020202020204" charset="0"/>
              </a:rPr>
              <a:t>: </a:t>
            </a:r>
          </a:p>
          <a:p>
            <a:pPr marL="285750" indent="-2857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Technologies utilisées et justification de leur choix</a:t>
            </a:r>
          </a:p>
          <a:p>
            <a:pPr marL="285750" indent="-285750">
              <a:buClr>
                <a:srgbClr val="E2E8B2"/>
              </a:buClr>
              <a:buFont typeface="Arial" panose="020B0604020202020204" pitchFamily="34" charset="0"/>
              <a:buChar char="•"/>
            </a:pPr>
            <a:endParaRPr lang="fr-FR" sz="1200" dirty="0">
              <a:solidFill>
                <a:srgbClr val="E2E8B2"/>
              </a:solidFill>
              <a:latin typeface="Cormorant Garamond" panose="020B0604020202020204" charset="0"/>
              <a:ea typeface="Cormorant Garamond" panose="020B0604020202020204" charset="0"/>
            </a:endParaRPr>
          </a:p>
          <a:p>
            <a:r>
              <a:rPr lang="fr-FR" sz="1200" b="1" u="sng" dirty="0">
                <a:solidFill>
                  <a:srgbClr val="E2E8B2"/>
                </a:solidFill>
                <a:latin typeface="Cormorant Garamond" panose="020B0604020202020204" charset="0"/>
                <a:ea typeface="Cormorant Garamond" panose="020B0604020202020204" charset="0"/>
              </a:rPr>
              <a:t>Gestion de projet </a:t>
            </a:r>
            <a:r>
              <a:rPr lang="fr-FR" sz="1200" dirty="0">
                <a:solidFill>
                  <a:srgbClr val="E2E8B2"/>
                </a:solidFill>
                <a:latin typeface="Cormorant Garamond" panose="020B0604020202020204" charset="0"/>
                <a:ea typeface="Cormorant Garamond" panose="020B0604020202020204" charset="0"/>
              </a:rPr>
              <a:t>: </a:t>
            </a:r>
          </a:p>
          <a:p>
            <a:pPr marL="285750" indent="-2857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Méthodologies de gestion utilisées (Agile, Scrum, etc.)</a:t>
            </a:r>
          </a:p>
          <a:p>
            <a:pPr marL="285750" indent="-2857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Planification des sprints et des livraisons</a:t>
            </a:r>
          </a:p>
        </p:txBody>
      </p:sp>
    </p:spTree>
    <p:extLst>
      <p:ext uri="{BB962C8B-B14F-4D97-AF65-F5344CB8AC3E}">
        <p14:creationId xmlns:p14="http://schemas.microsoft.com/office/powerpoint/2010/main" val="576489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06EDAD49-3450-C232-5896-D3CA4E795E16}"/>
            </a:ext>
          </a:extLst>
        </p:cNvPr>
        <p:cNvGrpSpPr/>
        <p:nvPr/>
      </p:nvGrpSpPr>
      <p:grpSpPr>
        <a:xfrm>
          <a:off x="0" y="0"/>
          <a:ext cx="0" cy="0"/>
          <a:chOff x="0" y="0"/>
          <a:chExt cx="0" cy="0"/>
        </a:xfrm>
      </p:grpSpPr>
      <p:pic>
        <p:nvPicPr>
          <p:cNvPr id="445" name="Google Shape;445;p44">
            <a:extLst>
              <a:ext uri="{FF2B5EF4-FFF2-40B4-BE49-F238E27FC236}">
                <a16:creationId xmlns:a16="http://schemas.microsoft.com/office/drawing/2014/main" id="{3E9DAF31-F35C-38CB-31B6-37F0F641E581}"/>
              </a:ext>
            </a:extLst>
          </p:cNvPr>
          <p:cNvPicPr preferRelativeResize="0"/>
          <p:nvPr/>
        </p:nvPicPr>
        <p:blipFill rotWithShape="1">
          <a:blip r:embed="rId3">
            <a:alphaModFix/>
          </a:blip>
          <a:srcRect t="2155" b="1607"/>
          <a:stretch/>
        </p:blipFill>
        <p:spPr>
          <a:xfrm>
            <a:off x="0" y="0"/>
            <a:ext cx="9144003" cy="5143500"/>
          </a:xfrm>
          <a:prstGeom prst="rect">
            <a:avLst/>
          </a:prstGeom>
          <a:noFill/>
          <a:ln>
            <a:noFill/>
          </a:ln>
        </p:spPr>
      </p:pic>
      <p:sp>
        <p:nvSpPr>
          <p:cNvPr id="450" name="Google Shape;450;p44">
            <a:extLst>
              <a:ext uri="{FF2B5EF4-FFF2-40B4-BE49-F238E27FC236}">
                <a16:creationId xmlns:a16="http://schemas.microsoft.com/office/drawing/2014/main" id="{55E2D3F3-E45B-DE43-4CF3-A03066E46552}"/>
              </a:ext>
            </a:extLst>
          </p:cNvPr>
          <p:cNvSpPr txBox="1"/>
          <p:nvPr/>
        </p:nvSpPr>
        <p:spPr>
          <a:xfrm>
            <a:off x="50939" y="234869"/>
            <a:ext cx="4521061" cy="54168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4400" b="1" i="0" u="none" strike="noStrike" cap="none" dirty="0">
                <a:solidFill>
                  <a:srgbClr val="E2E8B2"/>
                </a:solidFill>
                <a:latin typeface="Cormorant Garamond"/>
                <a:ea typeface="Cormorant Garamond"/>
                <a:cs typeface="Cormorant Garamond"/>
                <a:sym typeface="Cormorant Garamond"/>
              </a:rPr>
              <a:t>Cahier des charges</a:t>
            </a:r>
            <a:endParaRPr sz="100" dirty="0"/>
          </a:p>
        </p:txBody>
      </p:sp>
      <p:cxnSp>
        <p:nvCxnSpPr>
          <p:cNvPr id="459" name="Google Shape;459;p44">
            <a:extLst>
              <a:ext uri="{FF2B5EF4-FFF2-40B4-BE49-F238E27FC236}">
                <a16:creationId xmlns:a16="http://schemas.microsoft.com/office/drawing/2014/main" id="{7168D9E2-F865-8DE4-6EAE-5DC55674AD8E}"/>
              </a:ext>
            </a:extLst>
          </p:cNvPr>
          <p:cNvCxnSpPr>
            <a:cxnSpLocks/>
          </p:cNvCxnSpPr>
          <p:nvPr/>
        </p:nvCxnSpPr>
        <p:spPr>
          <a:xfrm>
            <a:off x="0" y="779318"/>
            <a:ext cx="4678680" cy="0"/>
          </a:xfrm>
          <a:prstGeom prst="straightConnector1">
            <a:avLst/>
          </a:prstGeom>
          <a:noFill/>
          <a:ln w="19050" cap="flat" cmpd="sng">
            <a:solidFill>
              <a:srgbClr val="E2E8B2"/>
            </a:solidFill>
            <a:prstDash val="solid"/>
            <a:round/>
            <a:headEnd type="none" w="sm" len="sm"/>
            <a:tailEnd type="none" w="sm" len="sm"/>
          </a:ln>
        </p:spPr>
      </p:cxnSp>
      <p:sp>
        <p:nvSpPr>
          <p:cNvPr id="8" name="ZoneTexte 7">
            <a:extLst>
              <a:ext uri="{FF2B5EF4-FFF2-40B4-BE49-F238E27FC236}">
                <a16:creationId xmlns:a16="http://schemas.microsoft.com/office/drawing/2014/main" id="{FBF14114-F946-6E60-3CB1-D6E4D255F8B6}"/>
              </a:ext>
            </a:extLst>
          </p:cNvPr>
          <p:cNvSpPr txBox="1"/>
          <p:nvPr/>
        </p:nvSpPr>
        <p:spPr>
          <a:xfrm>
            <a:off x="226695" y="880342"/>
            <a:ext cx="8690610" cy="584775"/>
          </a:xfrm>
          <a:prstGeom prst="rect">
            <a:avLst/>
          </a:prstGeom>
          <a:noFill/>
        </p:spPr>
        <p:txBody>
          <a:bodyPr wrap="square">
            <a:spAutoFit/>
          </a:bodyPr>
          <a:lstStyle/>
          <a:p>
            <a:r>
              <a:rPr lang="fr-FR" sz="1600" i="1" dirty="0">
                <a:solidFill>
                  <a:srgbClr val="E2E8B2"/>
                </a:solidFill>
                <a:latin typeface="Cormorant Garamond" panose="020B0604020202020204" charset="0"/>
                <a:ea typeface="Cormorant Garamond" panose="020B0604020202020204" charset="0"/>
              </a:rPr>
              <a:t>L'application permettra une gestion efficace des comptes, des accès, des opérations quotidiennes, des avis clients, et des informations détaillées sur les services et les animaux.</a:t>
            </a:r>
          </a:p>
        </p:txBody>
      </p:sp>
      <p:sp>
        <p:nvSpPr>
          <p:cNvPr id="10" name="ZoneTexte 9">
            <a:extLst>
              <a:ext uri="{FF2B5EF4-FFF2-40B4-BE49-F238E27FC236}">
                <a16:creationId xmlns:a16="http://schemas.microsoft.com/office/drawing/2014/main" id="{C6473C52-C2C6-A014-2726-186ECAC88C90}"/>
              </a:ext>
            </a:extLst>
          </p:cNvPr>
          <p:cNvSpPr txBox="1"/>
          <p:nvPr/>
        </p:nvSpPr>
        <p:spPr>
          <a:xfrm>
            <a:off x="1127760" y="1926404"/>
            <a:ext cx="8016240" cy="2982227"/>
          </a:xfrm>
          <a:prstGeom prst="rect">
            <a:avLst/>
          </a:prstGeom>
          <a:noFill/>
        </p:spPr>
        <p:txBody>
          <a:bodyPr wrap="square">
            <a:spAutoFit/>
          </a:bodyPr>
          <a:lstStyle/>
          <a:p>
            <a:pPr lvl="4">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Une gestion centralisée et sécurisée des comptes utilisateurs.</a:t>
            </a:r>
          </a:p>
          <a:p>
            <a:pPr lvl="2">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Le contrôle des accès privilégiés pour les différentes catégories de personnel.</a:t>
            </a:r>
          </a:p>
          <a:p>
            <a:pPr>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L'exécution des opérations quotidiennes par les employés depuis un espace dédié.</a:t>
            </a:r>
          </a:p>
          <a:p>
            <a:pPr>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La collecte et l'affichage des avis des clients et des demandes de contact.</a:t>
            </a:r>
          </a:p>
          <a:p>
            <a:pPr>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L'affichage des informations relatives aux services, habitats, avis clients, animaux et leurs bilans vétérinaires.</a:t>
            </a:r>
          </a:p>
        </p:txBody>
      </p:sp>
      <p:sp>
        <p:nvSpPr>
          <p:cNvPr id="13" name="ZoneTexte 12">
            <a:extLst>
              <a:ext uri="{FF2B5EF4-FFF2-40B4-BE49-F238E27FC236}">
                <a16:creationId xmlns:a16="http://schemas.microsoft.com/office/drawing/2014/main" id="{D790E930-4ABB-C00E-99C5-D6BF65431585}"/>
              </a:ext>
            </a:extLst>
          </p:cNvPr>
          <p:cNvSpPr txBox="1"/>
          <p:nvPr/>
        </p:nvSpPr>
        <p:spPr>
          <a:xfrm>
            <a:off x="226695" y="1656898"/>
            <a:ext cx="4640580" cy="400110"/>
          </a:xfrm>
          <a:prstGeom prst="rect">
            <a:avLst/>
          </a:prstGeom>
          <a:noFill/>
        </p:spPr>
        <p:txBody>
          <a:bodyPr wrap="square">
            <a:spAutoFit/>
          </a:bodyPr>
          <a:lstStyle/>
          <a:p>
            <a:r>
              <a:rPr lang="fr-FR" sz="2000" b="1" dirty="0">
                <a:solidFill>
                  <a:srgbClr val="E2E8B2"/>
                </a:solidFill>
                <a:latin typeface="Cormorant Garamond" panose="020B0604020202020204" charset="0"/>
                <a:ea typeface="Cormorant Garamond" panose="020B0604020202020204" charset="0"/>
              </a:rPr>
              <a:t>L'application devra permettre :</a:t>
            </a:r>
          </a:p>
        </p:txBody>
      </p:sp>
      <p:grpSp>
        <p:nvGrpSpPr>
          <p:cNvPr id="14" name="Google Shape;2780;p68">
            <a:extLst>
              <a:ext uri="{FF2B5EF4-FFF2-40B4-BE49-F238E27FC236}">
                <a16:creationId xmlns:a16="http://schemas.microsoft.com/office/drawing/2014/main" id="{0A0C3EC0-5814-647C-3133-2469B99BD533}"/>
              </a:ext>
            </a:extLst>
          </p:cNvPr>
          <p:cNvGrpSpPr/>
          <p:nvPr/>
        </p:nvGrpSpPr>
        <p:grpSpPr>
          <a:xfrm>
            <a:off x="609635" y="2057008"/>
            <a:ext cx="404778" cy="385900"/>
            <a:chOff x="1190300" y="896750"/>
            <a:chExt cx="626650" cy="626675"/>
          </a:xfrm>
          <a:solidFill>
            <a:srgbClr val="E2E8B2"/>
          </a:solidFill>
        </p:grpSpPr>
        <p:sp>
          <p:nvSpPr>
            <p:cNvPr id="15" name="Google Shape;2781;p68">
              <a:extLst>
                <a:ext uri="{FF2B5EF4-FFF2-40B4-BE49-F238E27FC236}">
                  <a16:creationId xmlns:a16="http://schemas.microsoft.com/office/drawing/2014/main" id="{11ED7443-43BD-9126-D0C8-3A441ABEF68B}"/>
                </a:ext>
              </a:extLst>
            </p:cNvPr>
            <p:cNvSpPr/>
            <p:nvPr/>
          </p:nvSpPr>
          <p:spPr>
            <a:xfrm>
              <a:off x="1421550" y="1075750"/>
              <a:ext cx="164150" cy="195825"/>
            </a:xfrm>
            <a:custGeom>
              <a:avLst/>
              <a:gdLst/>
              <a:ahLst/>
              <a:cxnLst/>
              <a:rect l="l" t="t" r="r" b="b"/>
              <a:pathLst>
                <a:path w="6566" h="7833" extrusionOk="0">
                  <a:moveTo>
                    <a:pt x="3283" y="736"/>
                  </a:moveTo>
                  <a:cubicBezTo>
                    <a:pt x="4233" y="736"/>
                    <a:pt x="5006" y="1496"/>
                    <a:pt x="5006" y="2446"/>
                  </a:cubicBezTo>
                  <a:cubicBezTo>
                    <a:pt x="5006" y="2510"/>
                    <a:pt x="5006" y="2510"/>
                    <a:pt x="5006" y="2510"/>
                  </a:cubicBezTo>
                  <a:lnTo>
                    <a:pt x="1560" y="2510"/>
                  </a:lnTo>
                  <a:lnTo>
                    <a:pt x="1560" y="2446"/>
                  </a:lnTo>
                  <a:cubicBezTo>
                    <a:pt x="1560" y="1496"/>
                    <a:pt x="2333" y="736"/>
                    <a:pt x="3283" y="736"/>
                  </a:cubicBezTo>
                  <a:close/>
                  <a:moveTo>
                    <a:pt x="5374" y="3232"/>
                  </a:moveTo>
                  <a:cubicBezTo>
                    <a:pt x="5627" y="3232"/>
                    <a:pt x="5843" y="3448"/>
                    <a:pt x="5843" y="3701"/>
                  </a:cubicBezTo>
                  <a:cubicBezTo>
                    <a:pt x="5843" y="6628"/>
                    <a:pt x="5843" y="6628"/>
                    <a:pt x="5843" y="6628"/>
                  </a:cubicBezTo>
                  <a:cubicBezTo>
                    <a:pt x="5843" y="6882"/>
                    <a:pt x="5627" y="7097"/>
                    <a:pt x="5374" y="7097"/>
                  </a:cubicBezTo>
                  <a:lnTo>
                    <a:pt x="1192" y="7097"/>
                  </a:lnTo>
                  <a:cubicBezTo>
                    <a:pt x="939" y="7097"/>
                    <a:pt x="723" y="6882"/>
                    <a:pt x="723" y="6628"/>
                  </a:cubicBezTo>
                  <a:lnTo>
                    <a:pt x="723" y="3701"/>
                  </a:lnTo>
                  <a:cubicBezTo>
                    <a:pt x="723" y="3448"/>
                    <a:pt x="939" y="3232"/>
                    <a:pt x="1192" y="3232"/>
                  </a:cubicBezTo>
                  <a:close/>
                  <a:moveTo>
                    <a:pt x="3283" y="1"/>
                  </a:moveTo>
                  <a:cubicBezTo>
                    <a:pt x="1927" y="1"/>
                    <a:pt x="825" y="1103"/>
                    <a:pt x="825" y="2446"/>
                  </a:cubicBezTo>
                  <a:cubicBezTo>
                    <a:pt x="825" y="2561"/>
                    <a:pt x="825" y="2561"/>
                    <a:pt x="825" y="2561"/>
                  </a:cubicBezTo>
                  <a:cubicBezTo>
                    <a:pt x="343" y="2713"/>
                    <a:pt x="1" y="3169"/>
                    <a:pt x="1" y="3701"/>
                  </a:cubicBezTo>
                  <a:cubicBezTo>
                    <a:pt x="1" y="6628"/>
                    <a:pt x="1" y="6628"/>
                    <a:pt x="1" y="6628"/>
                  </a:cubicBezTo>
                  <a:cubicBezTo>
                    <a:pt x="1" y="7287"/>
                    <a:pt x="533" y="7832"/>
                    <a:pt x="1192" y="7832"/>
                  </a:cubicBezTo>
                  <a:lnTo>
                    <a:pt x="5374" y="7832"/>
                  </a:lnTo>
                  <a:cubicBezTo>
                    <a:pt x="6033" y="7832"/>
                    <a:pt x="6565" y="7287"/>
                    <a:pt x="6565" y="6628"/>
                  </a:cubicBezTo>
                  <a:cubicBezTo>
                    <a:pt x="6565" y="3701"/>
                    <a:pt x="6565" y="3701"/>
                    <a:pt x="6565" y="3701"/>
                  </a:cubicBezTo>
                  <a:cubicBezTo>
                    <a:pt x="6565" y="3169"/>
                    <a:pt x="6223" y="2713"/>
                    <a:pt x="5741" y="2561"/>
                  </a:cubicBezTo>
                  <a:cubicBezTo>
                    <a:pt x="5741" y="2446"/>
                    <a:pt x="5741" y="2446"/>
                    <a:pt x="5741" y="2446"/>
                  </a:cubicBezTo>
                  <a:cubicBezTo>
                    <a:pt x="5741" y="1103"/>
                    <a:pt x="4639" y="1"/>
                    <a:pt x="32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82;p68">
              <a:extLst>
                <a:ext uri="{FF2B5EF4-FFF2-40B4-BE49-F238E27FC236}">
                  <a16:creationId xmlns:a16="http://schemas.microsoft.com/office/drawing/2014/main" id="{5EE566E4-1F03-1D5D-FC27-8497EA14EB1F}"/>
                </a:ext>
              </a:extLst>
            </p:cNvPr>
            <p:cNvSpPr/>
            <p:nvPr/>
          </p:nvSpPr>
          <p:spPr>
            <a:xfrm>
              <a:off x="1285650" y="1023475"/>
              <a:ext cx="435950" cy="373225"/>
            </a:xfrm>
            <a:custGeom>
              <a:avLst/>
              <a:gdLst/>
              <a:ahLst/>
              <a:cxnLst/>
              <a:rect l="l" t="t" r="r" b="b"/>
              <a:pathLst>
                <a:path w="17438" h="14929" extrusionOk="0">
                  <a:moveTo>
                    <a:pt x="16069" y="736"/>
                  </a:moveTo>
                  <a:cubicBezTo>
                    <a:pt x="16424" y="736"/>
                    <a:pt x="16703" y="1015"/>
                    <a:pt x="16703" y="1369"/>
                  </a:cubicBezTo>
                  <a:cubicBezTo>
                    <a:pt x="16703" y="10443"/>
                    <a:pt x="16703" y="10443"/>
                    <a:pt x="16703" y="10443"/>
                  </a:cubicBezTo>
                  <a:lnTo>
                    <a:pt x="735" y="10443"/>
                  </a:lnTo>
                  <a:cubicBezTo>
                    <a:pt x="735" y="1357"/>
                    <a:pt x="735" y="1357"/>
                    <a:pt x="735" y="1357"/>
                  </a:cubicBezTo>
                  <a:cubicBezTo>
                    <a:pt x="735" y="1015"/>
                    <a:pt x="1014" y="736"/>
                    <a:pt x="1369" y="736"/>
                  </a:cubicBezTo>
                  <a:close/>
                  <a:moveTo>
                    <a:pt x="16690" y="11165"/>
                  </a:moveTo>
                  <a:cubicBezTo>
                    <a:pt x="16639" y="11469"/>
                    <a:pt x="16386" y="11697"/>
                    <a:pt x="16069" y="11697"/>
                  </a:cubicBezTo>
                  <a:lnTo>
                    <a:pt x="1369" y="11697"/>
                  </a:lnTo>
                  <a:cubicBezTo>
                    <a:pt x="1052" y="11697"/>
                    <a:pt x="799" y="11469"/>
                    <a:pt x="748" y="11165"/>
                  </a:cubicBezTo>
                  <a:close/>
                  <a:moveTo>
                    <a:pt x="10126" y="12420"/>
                  </a:moveTo>
                  <a:lnTo>
                    <a:pt x="10721" y="14194"/>
                  </a:lnTo>
                  <a:lnTo>
                    <a:pt x="6818" y="14194"/>
                  </a:lnTo>
                  <a:cubicBezTo>
                    <a:pt x="7325" y="12420"/>
                    <a:pt x="7325" y="12420"/>
                    <a:pt x="7325" y="12420"/>
                  </a:cubicBezTo>
                  <a:close/>
                  <a:moveTo>
                    <a:pt x="1369" y="1"/>
                  </a:moveTo>
                  <a:cubicBezTo>
                    <a:pt x="609" y="1"/>
                    <a:pt x="0" y="609"/>
                    <a:pt x="0" y="1357"/>
                  </a:cubicBezTo>
                  <a:cubicBezTo>
                    <a:pt x="0" y="11064"/>
                    <a:pt x="0" y="11064"/>
                    <a:pt x="0" y="11064"/>
                  </a:cubicBezTo>
                  <a:cubicBezTo>
                    <a:pt x="0" y="11811"/>
                    <a:pt x="621" y="12420"/>
                    <a:pt x="1369" y="12420"/>
                  </a:cubicBezTo>
                  <a:lnTo>
                    <a:pt x="6565" y="12420"/>
                  </a:lnTo>
                  <a:cubicBezTo>
                    <a:pt x="5982" y="14460"/>
                    <a:pt x="5982" y="14460"/>
                    <a:pt x="5982" y="14460"/>
                  </a:cubicBezTo>
                  <a:cubicBezTo>
                    <a:pt x="5956" y="14574"/>
                    <a:pt x="5969" y="14688"/>
                    <a:pt x="6045" y="14777"/>
                  </a:cubicBezTo>
                  <a:cubicBezTo>
                    <a:pt x="6109" y="14878"/>
                    <a:pt x="6223" y="14929"/>
                    <a:pt x="6337" y="14929"/>
                  </a:cubicBezTo>
                  <a:lnTo>
                    <a:pt x="11228" y="14929"/>
                  </a:lnTo>
                  <a:cubicBezTo>
                    <a:pt x="11342" y="14929"/>
                    <a:pt x="11456" y="14865"/>
                    <a:pt x="11520" y="14777"/>
                  </a:cubicBezTo>
                  <a:cubicBezTo>
                    <a:pt x="11583" y="14675"/>
                    <a:pt x="11608" y="14561"/>
                    <a:pt x="11570" y="14447"/>
                  </a:cubicBezTo>
                  <a:cubicBezTo>
                    <a:pt x="10899" y="12420"/>
                    <a:pt x="10899" y="12420"/>
                    <a:pt x="10899" y="12420"/>
                  </a:cubicBezTo>
                  <a:lnTo>
                    <a:pt x="16069" y="12420"/>
                  </a:lnTo>
                  <a:cubicBezTo>
                    <a:pt x="16817" y="12420"/>
                    <a:pt x="17438" y="11811"/>
                    <a:pt x="17438" y="11064"/>
                  </a:cubicBezTo>
                  <a:cubicBezTo>
                    <a:pt x="17438" y="1369"/>
                    <a:pt x="17438" y="1369"/>
                    <a:pt x="17438" y="1369"/>
                  </a:cubicBezTo>
                  <a:cubicBezTo>
                    <a:pt x="17438" y="609"/>
                    <a:pt x="16817" y="1"/>
                    <a:pt x="160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83;p68">
              <a:extLst>
                <a:ext uri="{FF2B5EF4-FFF2-40B4-BE49-F238E27FC236}">
                  <a16:creationId xmlns:a16="http://schemas.microsoft.com/office/drawing/2014/main" id="{68642CEE-7E11-D2F8-E25B-9E4B73558DDD}"/>
                </a:ext>
              </a:extLst>
            </p:cNvPr>
            <p:cNvSpPr/>
            <p:nvPr/>
          </p:nvSpPr>
          <p:spPr>
            <a:xfrm>
              <a:off x="1473525" y="1159075"/>
              <a:ext cx="60200" cy="91575"/>
            </a:xfrm>
            <a:custGeom>
              <a:avLst/>
              <a:gdLst/>
              <a:ahLst/>
              <a:cxnLst/>
              <a:rect l="l" t="t" r="r" b="b"/>
              <a:pathLst>
                <a:path w="2408" h="3663" extrusionOk="0">
                  <a:moveTo>
                    <a:pt x="1204" y="736"/>
                  </a:moveTo>
                  <a:cubicBezTo>
                    <a:pt x="1457" y="736"/>
                    <a:pt x="1673" y="951"/>
                    <a:pt x="1673" y="1204"/>
                  </a:cubicBezTo>
                  <a:cubicBezTo>
                    <a:pt x="1673" y="1407"/>
                    <a:pt x="1470" y="1686"/>
                    <a:pt x="1369" y="1787"/>
                  </a:cubicBezTo>
                  <a:cubicBezTo>
                    <a:pt x="1267" y="1876"/>
                    <a:pt x="1229" y="2028"/>
                    <a:pt x="1280" y="2155"/>
                  </a:cubicBezTo>
                  <a:cubicBezTo>
                    <a:pt x="1534" y="2928"/>
                    <a:pt x="1534" y="2928"/>
                    <a:pt x="1534" y="2928"/>
                  </a:cubicBezTo>
                  <a:lnTo>
                    <a:pt x="875" y="2928"/>
                  </a:lnTo>
                  <a:cubicBezTo>
                    <a:pt x="1128" y="2155"/>
                    <a:pt x="1128" y="2155"/>
                    <a:pt x="1128" y="2155"/>
                  </a:cubicBezTo>
                  <a:cubicBezTo>
                    <a:pt x="1179" y="2028"/>
                    <a:pt x="1141" y="1876"/>
                    <a:pt x="1039" y="1787"/>
                  </a:cubicBezTo>
                  <a:cubicBezTo>
                    <a:pt x="938" y="1686"/>
                    <a:pt x="735" y="1407"/>
                    <a:pt x="735" y="1204"/>
                  </a:cubicBezTo>
                  <a:cubicBezTo>
                    <a:pt x="735" y="951"/>
                    <a:pt x="951" y="736"/>
                    <a:pt x="1204" y="736"/>
                  </a:cubicBezTo>
                  <a:close/>
                  <a:moveTo>
                    <a:pt x="1204" y="1"/>
                  </a:moveTo>
                  <a:cubicBezTo>
                    <a:pt x="545" y="1"/>
                    <a:pt x="0" y="545"/>
                    <a:pt x="0" y="1204"/>
                  </a:cubicBezTo>
                  <a:cubicBezTo>
                    <a:pt x="0" y="1585"/>
                    <a:pt x="216" y="1927"/>
                    <a:pt x="380" y="2117"/>
                  </a:cubicBezTo>
                  <a:lnTo>
                    <a:pt x="25" y="3181"/>
                  </a:lnTo>
                  <a:cubicBezTo>
                    <a:pt x="-13" y="3283"/>
                    <a:pt x="0" y="3409"/>
                    <a:pt x="76" y="3511"/>
                  </a:cubicBezTo>
                  <a:cubicBezTo>
                    <a:pt x="140" y="3599"/>
                    <a:pt x="254" y="3663"/>
                    <a:pt x="368" y="3663"/>
                  </a:cubicBezTo>
                  <a:lnTo>
                    <a:pt x="2040" y="3663"/>
                  </a:lnTo>
                  <a:cubicBezTo>
                    <a:pt x="2154" y="3663"/>
                    <a:pt x="2268" y="3599"/>
                    <a:pt x="2332" y="3511"/>
                  </a:cubicBezTo>
                  <a:cubicBezTo>
                    <a:pt x="2408" y="3409"/>
                    <a:pt x="2421" y="3283"/>
                    <a:pt x="2383" y="3181"/>
                  </a:cubicBezTo>
                  <a:cubicBezTo>
                    <a:pt x="2028" y="2117"/>
                    <a:pt x="2028" y="2117"/>
                    <a:pt x="2028" y="2117"/>
                  </a:cubicBezTo>
                  <a:cubicBezTo>
                    <a:pt x="2192" y="1927"/>
                    <a:pt x="2408" y="1585"/>
                    <a:pt x="2408" y="1204"/>
                  </a:cubicBezTo>
                  <a:cubicBezTo>
                    <a:pt x="2408" y="545"/>
                    <a:pt x="1863" y="1"/>
                    <a:pt x="12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84;p68">
              <a:extLst>
                <a:ext uri="{FF2B5EF4-FFF2-40B4-BE49-F238E27FC236}">
                  <a16:creationId xmlns:a16="http://schemas.microsoft.com/office/drawing/2014/main" id="{A45FFE03-B818-FA6B-21FF-EFFE8532D113}"/>
                </a:ext>
              </a:extLst>
            </p:cNvPr>
            <p:cNvSpPr/>
            <p:nvPr/>
          </p:nvSpPr>
          <p:spPr>
            <a:xfrm>
              <a:off x="1190300" y="896750"/>
              <a:ext cx="626650" cy="626675"/>
            </a:xfrm>
            <a:custGeom>
              <a:avLst/>
              <a:gdLst/>
              <a:ahLst/>
              <a:cxnLst/>
              <a:rect l="l" t="t" r="r" b="b"/>
              <a:pathLst>
                <a:path w="25066" h="25067" extrusionOk="0">
                  <a:moveTo>
                    <a:pt x="12533" y="736"/>
                  </a:moveTo>
                  <a:cubicBezTo>
                    <a:pt x="19034" y="736"/>
                    <a:pt x="24331" y="6033"/>
                    <a:pt x="24331" y="12534"/>
                  </a:cubicBezTo>
                  <a:cubicBezTo>
                    <a:pt x="24331" y="19035"/>
                    <a:pt x="19034" y="24332"/>
                    <a:pt x="12533" y="24332"/>
                  </a:cubicBezTo>
                  <a:cubicBezTo>
                    <a:pt x="6032" y="24332"/>
                    <a:pt x="735" y="19035"/>
                    <a:pt x="735" y="12534"/>
                  </a:cubicBezTo>
                  <a:cubicBezTo>
                    <a:pt x="735" y="6033"/>
                    <a:pt x="6032" y="736"/>
                    <a:pt x="12533" y="736"/>
                  </a:cubicBezTo>
                  <a:close/>
                  <a:moveTo>
                    <a:pt x="12533" y="1"/>
                  </a:moveTo>
                  <a:cubicBezTo>
                    <a:pt x="9188" y="1"/>
                    <a:pt x="6045" y="1306"/>
                    <a:pt x="3675" y="3676"/>
                  </a:cubicBezTo>
                  <a:cubicBezTo>
                    <a:pt x="1305" y="6046"/>
                    <a:pt x="0" y="9188"/>
                    <a:pt x="0" y="12534"/>
                  </a:cubicBezTo>
                  <a:cubicBezTo>
                    <a:pt x="0" y="15879"/>
                    <a:pt x="1305" y="19022"/>
                    <a:pt x="3675" y="21392"/>
                  </a:cubicBezTo>
                  <a:cubicBezTo>
                    <a:pt x="6045" y="23761"/>
                    <a:pt x="9188" y="25067"/>
                    <a:pt x="12533" y="25067"/>
                  </a:cubicBezTo>
                  <a:cubicBezTo>
                    <a:pt x="15879" y="25067"/>
                    <a:pt x="19021" y="23761"/>
                    <a:pt x="21391" y="21392"/>
                  </a:cubicBezTo>
                  <a:cubicBezTo>
                    <a:pt x="23761" y="19022"/>
                    <a:pt x="25066" y="15879"/>
                    <a:pt x="25066" y="12534"/>
                  </a:cubicBezTo>
                  <a:cubicBezTo>
                    <a:pt x="25066" y="9188"/>
                    <a:pt x="23761" y="6046"/>
                    <a:pt x="21391" y="3676"/>
                  </a:cubicBezTo>
                  <a:cubicBezTo>
                    <a:pt x="19021" y="1306"/>
                    <a:pt x="15879" y="1"/>
                    <a:pt x="125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763;p68">
            <a:extLst>
              <a:ext uri="{FF2B5EF4-FFF2-40B4-BE49-F238E27FC236}">
                <a16:creationId xmlns:a16="http://schemas.microsoft.com/office/drawing/2014/main" id="{5FD0DA53-E684-5695-60B1-F14767BA2039}"/>
              </a:ext>
            </a:extLst>
          </p:cNvPr>
          <p:cNvGrpSpPr/>
          <p:nvPr/>
        </p:nvGrpSpPr>
        <p:grpSpPr>
          <a:xfrm>
            <a:off x="642757" y="2527705"/>
            <a:ext cx="338532" cy="385901"/>
            <a:chOff x="3167175" y="905000"/>
            <a:chExt cx="626675" cy="610200"/>
          </a:xfrm>
          <a:solidFill>
            <a:srgbClr val="E2E8B2"/>
          </a:solidFill>
        </p:grpSpPr>
        <p:sp>
          <p:nvSpPr>
            <p:cNvPr id="20" name="Google Shape;2764;p68">
              <a:extLst>
                <a:ext uri="{FF2B5EF4-FFF2-40B4-BE49-F238E27FC236}">
                  <a16:creationId xmlns:a16="http://schemas.microsoft.com/office/drawing/2014/main" id="{784572B0-DCC5-4F17-326D-941D2E1047B9}"/>
                </a:ext>
              </a:extLst>
            </p:cNvPr>
            <p:cNvSpPr/>
            <p:nvPr/>
          </p:nvSpPr>
          <p:spPr>
            <a:xfrm>
              <a:off x="3167175" y="905000"/>
              <a:ext cx="626675" cy="610200"/>
            </a:xfrm>
            <a:custGeom>
              <a:avLst/>
              <a:gdLst/>
              <a:ahLst/>
              <a:cxnLst/>
              <a:rect l="l" t="t" r="r" b="b"/>
              <a:pathLst>
                <a:path w="25067" h="24408" extrusionOk="0">
                  <a:moveTo>
                    <a:pt x="9074" y="1394"/>
                  </a:moveTo>
                  <a:lnTo>
                    <a:pt x="8808" y="2155"/>
                  </a:lnTo>
                  <a:cubicBezTo>
                    <a:pt x="8719" y="2433"/>
                    <a:pt x="8453" y="2636"/>
                    <a:pt x="8149" y="2636"/>
                  </a:cubicBezTo>
                  <a:lnTo>
                    <a:pt x="4309" y="2636"/>
                  </a:lnTo>
                  <a:cubicBezTo>
                    <a:pt x="4005" y="2636"/>
                    <a:pt x="3739" y="2433"/>
                    <a:pt x="3637" y="2155"/>
                  </a:cubicBezTo>
                  <a:cubicBezTo>
                    <a:pt x="3384" y="1394"/>
                    <a:pt x="3384" y="1394"/>
                    <a:pt x="3384" y="1394"/>
                  </a:cubicBezTo>
                  <a:close/>
                  <a:moveTo>
                    <a:pt x="23381" y="735"/>
                  </a:moveTo>
                  <a:cubicBezTo>
                    <a:pt x="23913" y="735"/>
                    <a:pt x="24331" y="1153"/>
                    <a:pt x="24331" y="1686"/>
                  </a:cubicBezTo>
                  <a:cubicBezTo>
                    <a:pt x="24331" y="2205"/>
                    <a:pt x="23913" y="2636"/>
                    <a:pt x="23381" y="2636"/>
                  </a:cubicBezTo>
                  <a:cubicBezTo>
                    <a:pt x="22861" y="2636"/>
                    <a:pt x="22430" y="2205"/>
                    <a:pt x="22430" y="1686"/>
                  </a:cubicBezTo>
                  <a:cubicBezTo>
                    <a:pt x="22430" y="1153"/>
                    <a:pt x="22861" y="735"/>
                    <a:pt x="23381" y="735"/>
                  </a:cubicBezTo>
                  <a:close/>
                  <a:moveTo>
                    <a:pt x="20758" y="5994"/>
                  </a:moveTo>
                  <a:cubicBezTo>
                    <a:pt x="21277" y="5994"/>
                    <a:pt x="21708" y="6425"/>
                    <a:pt x="21708" y="6945"/>
                  </a:cubicBezTo>
                  <a:cubicBezTo>
                    <a:pt x="21708" y="7464"/>
                    <a:pt x="21277" y="7895"/>
                    <a:pt x="20758" y="7895"/>
                  </a:cubicBezTo>
                  <a:cubicBezTo>
                    <a:pt x="20225" y="7895"/>
                    <a:pt x="19807" y="7464"/>
                    <a:pt x="19807" y="6945"/>
                  </a:cubicBezTo>
                  <a:cubicBezTo>
                    <a:pt x="19807" y="6425"/>
                    <a:pt x="20225" y="5994"/>
                    <a:pt x="20758" y="5994"/>
                  </a:cubicBezTo>
                  <a:close/>
                  <a:moveTo>
                    <a:pt x="20758" y="16512"/>
                  </a:moveTo>
                  <a:cubicBezTo>
                    <a:pt x="21277" y="16512"/>
                    <a:pt x="21708" y="16943"/>
                    <a:pt x="21708" y="17463"/>
                  </a:cubicBezTo>
                  <a:cubicBezTo>
                    <a:pt x="21708" y="17982"/>
                    <a:pt x="21277" y="18413"/>
                    <a:pt x="20758" y="18413"/>
                  </a:cubicBezTo>
                  <a:cubicBezTo>
                    <a:pt x="20225" y="18413"/>
                    <a:pt x="19807" y="17982"/>
                    <a:pt x="19807" y="17463"/>
                  </a:cubicBezTo>
                  <a:cubicBezTo>
                    <a:pt x="19807" y="16943"/>
                    <a:pt x="20225" y="16512"/>
                    <a:pt x="20758" y="16512"/>
                  </a:cubicBezTo>
                  <a:close/>
                  <a:moveTo>
                    <a:pt x="23381" y="21771"/>
                  </a:moveTo>
                  <a:cubicBezTo>
                    <a:pt x="23913" y="21771"/>
                    <a:pt x="24331" y="22202"/>
                    <a:pt x="24331" y="22722"/>
                  </a:cubicBezTo>
                  <a:cubicBezTo>
                    <a:pt x="24331" y="23254"/>
                    <a:pt x="23913" y="23672"/>
                    <a:pt x="23381" y="23672"/>
                  </a:cubicBezTo>
                  <a:cubicBezTo>
                    <a:pt x="22861" y="23672"/>
                    <a:pt x="22430" y="23254"/>
                    <a:pt x="22430" y="22722"/>
                  </a:cubicBezTo>
                  <a:cubicBezTo>
                    <a:pt x="22430" y="22202"/>
                    <a:pt x="22861" y="21771"/>
                    <a:pt x="23381" y="21771"/>
                  </a:cubicBezTo>
                  <a:close/>
                  <a:moveTo>
                    <a:pt x="23381" y="0"/>
                  </a:moveTo>
                  <a:cubicBezTo>
                    <a:pt x="22582" y="0"/>
                    <a:pt x="21911" y="571"/>
                    <a:pt x="21746" y="1318"/>
                  </a:cubicBezTo>
                  <a:lnTo>
                    <a:pt x="16804" y="1318"/>
                  </a:lnTo>
                  <a:cubicBezTo>
                    <a:pt x="16652" y="1318"/>
                    <a:pt x="16525" y="1407"/>
                    <a:pt x="16462" y="1559"/>
                  </a:cubicBezTo>
                  <a:cubicBezTo>
                    <a:pt x="14586" y="6577"/>
                    <a:pt x="14586" y="6577"/>
                    <a:pt x="14586" y="6577"/>
                  </a:cubicBezTo>
                  <a:lnTo>
                    <a:pt x="12571" y="6577"/>
                  </a:lnTo>
                  <a:cubicBezTo>
                    <a:pt x="12571" y="2332"/>
                    <a:pt x="12571" y="2332"/>
                    <a:pt x="12571" y="2332"/>
                  </a:cubicBezTo>
                  <a:cubicBezTo>
                    <a:pt x="12571" y="1407"/>
                    <a:pt x="11824" y="659"/>
                    <a:pt x="10899" y="659"/>
                  </a:cubicBezTo>
                  <a:lnTo>
                    <a:pt x="1673" y="659"/>
                  </a:lnTo>
                  <a:cubicBezTo>
                    <a:pt x="748" y="659"/>
                    <a:pt x="0" y="1407"/>
                    <a:pt x="0" y="2332"/>
                  </a:cubicBezTo>
                  <a:cubicBezTo>
                    <a:pt x="0" y="22063"/>
                    <a:pt x="0" y="22063"/>
                    <a:pt x="0" y="22063"/>
                  </a:cubicBezTo>
                  <a:cubicBezTo>
                    <a:pt x="0" y="22988"/>
                    <a:pt x="761" y="23748"/>
                    <a:pt x="1686" y="23748"/>
                  </a:cubicBezTo>
                  <a:lnTo>
                    <a:pt x="10886" y="23748"/>
                  </a:lnTo>
                  <a:cubicBezTo>
                    <a:pt x="11811" y="23748"/>
                    <a:pt x="12571" y="22988"/>
                    <a:pt x="12571" y="22063"/>
                  </a:cubicBezTo>
                  <a:cubicBezTo>
                    <a:pt x="12571" y="17830"/>
                    <a:pt x="12571" y="17830"/>
                    <a:pt x="12571" y="17830"/>
                  </a:cubicBezTo>
                  <a:lnTo>
                    <a:pt x="14586" y="17830"/>
                  </a:lnTo>
                  <a:cubicBezTo>
                    <a:pt x="16462" y="22849"/>
                    <a:pt x="16462" y="22849"/>
                    <a:pt x="16462" y="22849"/>
                  </a:cubicBezTo>
                  <a:cubicBezTo>
                    <a:pt x="16525" y="23001"/>
                    <a:pt x="16652" y="23089"/>
                    <a:pt x="16804" y="23089"/>
                  </a:cubicBezTo>
                  <a:lnTo>
                    <a:pt x="21746" y="23089"/>
                  </a:lnTo>
                  <a:cubicBezTo>
                    <a:pt x="21911" y="23837"/>
                    <a:pt x="22582" y="24407"/>
                    <a:pt x="23381" y="24407"/>
                  </a:cubicBezTo>
                  <a:cubicBezTo>
                    <a:pt x="24306" y="24407"/>
                    <a:pt x="25066" y="23647"/>
                    <a:pt x="25066" y="22722"/>
                  </a:cubicBezTo>
                  <a:cubicBezTo>
                    <a:pt x="25066" y="21797"/>
                    <a:pt x="24306" y="21049"/>
                    <a:pt x="23381" y="21049"/>
                  </a:cubicBezTo>
                  <a:cubicBezTo>
                    <a:pt x="22582" y="21049"/>
                    <a:pt x="21911" y="21607"/>
                    <a:pt x="21746" y="22354"/>
                  </a:cubicBezTo>
                  <a:lnTo>
                    <a:pt x="17057" y="22354"/>
                  </a:lnTo>
                  <a:cubicBezTo>
                    <a:pt x="15359" y="17830"/>
                    <a:pt x="15359" y="17830"/>
                    <a:pt x="15359" y="17830"/>
                  </a:cubicBezTo>
                  <a:lnTo>
                    <a:pt x="19110" y="17830"/>
                  </a:lnTo>
                  <a:cubicBezTo>
                    <a:pt x="19275" y="18578"/>
                    <a:pt x="19947" y="19148"/>
                    <a:pt x="20758" y="19148"/>
                  </a:cubicBezTo>
                  <a:cubicBezTo>
                    <a:pt x="21683" y="19148"/>
                    <a:pt x="22430" y="18388"/>
                    <a:pt x="22430" y="17463"/>
                  </a:cubicBezTo>
                  <a:cubicBezTo>
                    <a:pt x="22430" y="16538"/>
                    <a:pt x="21683" y="15790"/>
                    <a:pt x="20758" y="15790"/>
                  </a:cubicBezTo>
                  <a:cubicBezTo>
                    <a:pt x="19947" y="15790"/>
                    <a:pt x="19275" y="16348"/>
                    <a:pt x="19110" y="17095"/>
                  </a:cubicBezTo>
                  <a:lnTo>
                    <a:pt x="3650" y="17095"/>
                  </a:lnTo>
                  <a:cubicBezTo>
                    <a:pt x="3460" y="17095"/>
                    <a:pt x="3295" y="17260"/>
                    <a:pt x="3295" y="17463"/>
                  </a:cubicBezTo>
                  <a:cubicBezTo>
                    <a:pt x="3295" y="17666"/>
                    <a:pt x="3460" y="17830"/>
                    <a:pt x="3650" y="17830"/>
                  </a:cubicBezTo>
                  <a:lnTo>
                    <a:pt x="11836" y="17830"/>
                  </a:lnTo>
                  <a:cubicBezTo>
                    <a:pt x="11836" y="22063"/>
                    <a:pt x="11836" y="22063"/>
                    <a:pt x="11836" y="22063"/>
                  </a:cubicBezTo>
                  <a:cubicBezTo>
                    <a:pt x="11836" y="22595"/>
                    <a:pt x="11418" y="23013"/>
                    <a:pt x="10886" y="23013"/>
                  </a:cubicBezTo>
                  <a:lnTo>
                    <a:pt x="1686" y="23013"/>
                  </a:lnTo>
                  <a:cubicBezTo>
                    <a:pt x="1154" y="23013"/>
                    <a:pt x="735" y="22595"/>
                    <a:pt x="735" y="22063"/>
                  </a:cubicBezTo>
                  <a:cubicBezTo>
                    <a:pt x="735" y="2332"/>
                    <a:pt x="735" y="2332"/>
                    <a:pt x="735" y="2332"/>
                  </a:cubicBezTo>
                  <a:cubicBezTo>
                    <a:pt x="735" y="1812"/>
                    <a:pt x="1154" y="1394"/>
                    <a:pt x="1673" y="1394"/>
                  </a:cubicBezTo>
                  <a:lnTo>
                    <a:pt x="2636" y="1394"/>
                  </a:lnTo>
                  <a:cubicBezTo>
                    <a:pt x="2636" y="1420"/>
                    <a:pt x="2636" y="1458"/>
                    <a:pt x="2649" y="1496"/>
                  </a:cubicBezTo>
                  <a:cubicBezTo>
                    <a:pt x="2940" y="2383"/>
                    <a:pt x="2940" y="2383"/>
                    <a:pt x="2940" y="2383"/>
                  </a:cubicBezTo>
                  <a:cubicBezTo>
                    <a:pt x="3143" y="2966"/>
                    <a:pt x="3688" y="3358"/>
                    <a:pt x="4309" y="3358"/>
                  </a:cubicBezTo>
                  <a:lnTo>
                    <a:pt x="8149" y="3358"/>
                  </a:lnTo>
                  <a:cubicBezTo>
                    <a:pt x="8770" y="3358"/>
                    <a:pt x="9315" y="2966"/>
                    <a:pt x="9505" y="2383"/>
                  </a:cubicBezTo>
                  <a:cubicBezTo>
                    <a:pt x="9796" y="1496"/>
                    <a:pt x="9796" y="1496"/>
                    <a:pt x="9796" y="1496"/>
                  </a:cubicBezTo>
                  <a:cubicBezTo>
                    <a:pt x="9809" y="1458"/>
                    <a:pt x="9821" y="1420"/>
                    <a:pt x="9821" y="1394"/>
                  </a:cubicBezTo>
                  <a:lnTo>
                    <a:pt x="10899" y="1394"/>
                  </a:lnTo>
                  <a:cubicBezTo>
                    <a:pt x="11418" y="1394"/>
                    <a:pt x="11836" y="1812"/>
                    <a:pt x="11836" y="2332"/>
                  </a:cubicBezTo>
                  <a:cubicBezTo>
                    <a:pt x="11836" y="6577"/>
                    <a:pt x="11836" y="6577"/>
                    <a:pt x="11836" y="6577"/>
                  </a:cubicBezTo>
                  <a:lnTo>
                    <a:pt x="8922" y="6577"/>
                  </a:lnTo>
                  <a:cubicBezTo>
                    <a:pt x="8719" y="6577"/>
                    <a:pt x="8554" y="6742"/>
                    <a:pt x="8554" y="6945"/>
                  </a:cubicBezTo>
                  <a:cubicBezTo>
                    <a:pt x="8554" y="7148"/>
                    <a:pt x="8719" y="7312"/>
                    <a:pt x="8922" y="7312"/>
                  </a:cubicBezTo>
                  <a:lnTo>
                    <a:pt x="19110" y="7312"/>
                  </a:lnTo>
                  <a:cubicBezTo>
                    <a:pt x="19275" y="8060"/>
                    <a:pt x="19947" y="8618"/>
                    <a:pt x="20758" y="8618"/>
                  </a:cubicBezTo>
                  <a:cubicBezTo>
                    <a:pt x="21683" y="8618"/>
                    <a:pt x="22430" y="7870"/>
                    <a:pt x="22430" y="6945"/>
                  </a:cubicBezTo>
                  <a:cubicBezTo>
                    <a:pt x="22430" y="6020"/>
                    <a:pt x="21683" y="5259"/>
                    <a:pt x="20758" y="5259"/>
                  </a:cubicBezTo>
                  <a:cubicBezTo>
                    <a:pt x="19947" y="5259"/>
                    <a:pt x="19275" y="5830"/>
                    <a:pt x="19110" y="6577"/>
                  </a:cubicBezTo>
                  <a:lnTo>
                    <a:pt x="15359" y="6577"/>
                  </a:lnTo>
                  <a:cubicBezTo>
                    <a:pt x="17057" y="2053"/>
                    <a:pt x="17057" y="2053"/>
                    <a:pt x="17057" y="2053"/>
                  </a:cubicBezTo>
                  <a:lnTo>
                    <a:pt x="21746" y="2053"/>
                  </a:lnTo>
                  <a:cubicBezTo>
                    <a:pt x="21911" y="2801"/>
                    <a:pt x="22582" y="3358"/>
                    <a:pt x="23381" y="3358"/>
                  </a:cubicBezTo>
                  <a:cubicBezTo>
                    <a:pt x="24306" y="3358"/>
                    <a:pt x="25066" y="2611"/>
                    <a:pt x="25066" y="1686"/>
                  </a:cubicBezTo>
                  <a:cubicBezTo>
                    <a:pt x="25066" y="761"/>
                    <a:pt x="24306" y="0"/>
                    <a:pt x="233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65;p68">
              <a:extLst>
                <a:ext uri="{FF2B5EF4-FFF2-40B4-BE49-F238E27FC236}">
                  <a16:creationId xmlns:a16="http://schemas.microsoft.com/office/drawing/2014/main" id="{43EA1810-8CB7-2679-CA63-0A4C18BB68A7}"/>
                </a:ext>
              </a:extLst>
            </p:cNvPr>
            <p:cNvSpPr/>
            <p:nvPr/>
          </p:nvSpPr>
          <p:spPr>
            <a:xfrm>
              <a:off x="3561925" y="1167950"/>
              <a:ext cx="231925" cy="84300"/>
            </a:xfrm>
            <a:custGeom>
              <a:avLst/>
              <a:gdLst/>
              <a:ahLst/>
              <a:cxnLst/>
              <a:rect l="l" t="t" r="r" b="b"/>
              <a:pathLst>
                <a:path w="9277" h="3372" extrusionOk="0">
                  <a:moveTo>
                    <a:pt x="7591" y="735"/>
                  </a:moveTo>
                  <a:cubicBezTo>
                    <a:pt x="8123" y="735"/>
                    <a:pt x="8541" y="1166"/>
                    <a:pt x="8541" y="1686"/>
                  </a:cubicBezTo>
                  <a:cubicBezTo>
                    <a:pt x="8541" y="2205"/>
                    <a:pt x="8123" y="2636"/>
                    <a:pt x="7591" y="2636"/>
                  </a:cubicBezTo>
                  <a:cubicBezTo>
                    <a:pt x="7071" y="2636"/>
                    <a:pt x="6640" y="2205"/>
                    <a:pt x="6640" y="1686"/>
                  </a:cubicBezTo>
                  <a:cubicBezTo>
                    <a:pt x="6640" y="1166"/>
                    <a:pt x="7071" y="735"/>
                    <a:pt x="7591" y="735"/>
                  </a:cubicBezTo>
                  <a:close/>
                  <a:moveTo>
                    <a:pt x="7591" y="0"/>
                  </a:moveTo>
                  <a:cubicBezTo>
                    <a:pt x="6792" y="0"/>
                    <a:pt x="6121" y="571"/>
                    <a:pt x="5956" y="1318"/>
                  </a:cubicBezTo>
                  <a:lnTo>
                    <a:pt x="355" y="1318"/>
                  </a:lnTo>
                  <a:cubicBezTo>
                    <a:pt x="165" y="1318"/>
                    <a:pt x="0" y="1483"/>
                    <a:pt x="0" y="1686"/>
                  </a:cubicBezTo>
                  <a:cubicBezTo>
                    <a:pt x="0" y="1889"/>
                    <a:pt x="165" y="2053"/>
                    <a:pt x="355" y="2053"/>
                  </a:cubicBezTo>
                  <a:lnTo>
                    <a:pt x="5956" y="2053"/>
                  </a:lnTo>
                  <a:cubicBezTo>
                    <a:pt x="6121" y="2801"/>
                    <a:pt x="6792" y="3371"/>
                    <a:pt x="7591" y="3371"/>
                  </a:cubicBezTo>
                  <a:cubicBezTo>
                    <a:pt x="8516" y="3371"/>
                    <a:pt x="9276" y="2611"/>
                    <a:pt x="9276" y="1686"/>
                  </a:cubicBezTo>
                  <a:cubicBezTo>
                    <a:pt x="9276" y="761"/>
                    <a:pt x="8516" y="0"/>
                    <a:pt x="7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66;p68">
              <a:extLst>
                <a:ext uri="{FF2B5EF4-FFF2-40B4-BE49-F238E27FC236}">
                  <a16:creationId xmlns:a16="http://schemas.microsoft.com/office/drawing/2014/main" id="{39ECE804-F29F-C1A8-C9A5-BE8D4A7B6921}"/>
                </a:ext>
              </a:extLst>
            </p:cNvPr>
            <p:cNvSpPr/>
            <p:nvPr/>
          </p:nvSpPr>
          <p:spPr>
            <a:xfrm>
              <a:off x="3315125" y="1200900"/>
              <a:ext cx="215775" cy="18400"/>
            </a:xfrm>
            <a:custGeom>
              <a:avLst/>
              <a:gdLst/>
              <a:ahLst/>
              <a:cxnLst/>
              <a:rect l="l" t="t" r="r" b="b"/>
              <a:pathLst>
                <a:path w="8631" h="736" extrusionOk="0">
                  <a:moveTo>
                    <a:pt x="368" y="0"/>
                  </a:moveTo>
                  <a:cubicBezTo>
                    <a:pt x="165" y="0"/>
                    <a:pt x="0" y="165"/>
                    <a:pt x="0" y="368"/>
                  </a:cubicBezTo>
                  <a:cubicBezTo>
                    <a:pt x="0" y="571"/>
                    <a:pt x="165" y="735"/>
                    <a:pt x="368" y="735"/>
                  </a:cubicBezTo>
                  <a:lnTo>
                    <a:pt x="8263" y="735"/>
                  </a:lnTo>
                  <a:cubicBezTo>
                    <a:pt x="8465" y="735"/>
                    <a:pt x="8630" y="571"/>
                    <a:pt x="8630" y="368"/>
                  </a:cubicBezTo>
                  <a:cubicBezTo>
                    <a:pt x="8630" y="165"/>
                    <a:pt x="8465" y="0"/>
                    <a:pt x="8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989;p69">
            <a:extLst>
              <a:ext uri="{FF2B5EF4-FFF2-40B4-BE49-F238E27FC236}">
                <a16:creationId xmlns:a16="http://schemas.microsoft.com/office/drawing/2014/main" id="{5511DB9F-4AB0-C699-F72D-BBF3036F51B1}"/>
              </a:ext>
            </a:extLst>
          </p:cNvPr>
          <p:cNvGrpSpPr/>
          <p:nvPr/>
        </p:nvGrpSpPr>
        <p:grpSpPr>
          <a:xfrm>
            <a:off x="615196" y="3028520"/>
            <a:ext cx="399217" cy="388997"/>
            <a:chOff x="2508200" y="3532600"/>
            <a:chExt cx="626675" cy="626675"/>
          </a:xfrm>
          <a:solidFill>
            <a:srgbClr val="E2E8B2"/>
          </a:solidFill>
        </p:grpSpPr>
        <p:sp>
          <p:nvSpPr>
            <p:cNvPr id="24" name="Google Shape;2990;p69">
              <a:extLst>
                <a:ext uri="{FF2B5EF4-FFF2-40B4-BE49-F238E27FC236}">
                  <a16:creationId xmlns:a16="http://schemas.microsoft.com/office/drawing/2014/main" id="{57769489-1803-507F-A1B2-99BB4289E0A0}"/>
                </a:ext>
              </a:extLst>
            </p:cNvPr>
            <p:cNvSpPr/>
            <p:nvPr/>
          </p:nvSpPr>
          <p:spPr>
            <a:xfrm>
              <a:off x="2508200" y="3532600"/>
              <a:ext cx="626675" cy="626675"/>
            </a:xfrm>
            <a:custGeom>
              <a:avLst/>
              <a:gdLst/>
              <a:ahLst/>
              <a:cxnLst/>
              <a:rect l="l" t="t" r="r" b="b"/>
              <a:pathLst>
                <a:path w="25067" h="25067" extrusionOk="0">
                  <a:moveTo>
                    <a:pt x="12534" y="736"/>
                  </a:moveTo>
                  <a:cubicBezTo>
                    <a:pt x="19035" y="736"/>
                    <a:pt x="24332" y="6033"/>
                    <a:pt x="24332" y="12534"/>
                  </a:cubicBezTo>
                  <a:cubicBezTo>
                    <a:pt x="24332" y="19035"/>
                    <a:pt x="19035" y="24332"/>
                    <a:pt x="12534" y="24332"/>
                  </a:cubicBezTo>
                  <a:cubicBezTo>
                    <a:pt x="6033" y="24332"/>
                    <a:pt x="736" y="19035"/>
                    <a:pt x="736" y="12534"/>
                  </a:cubicBezTo>
                  <a:cubicBezTo>
                    <a:pt x="736" y="6033"/>
                    <a:pt x="6033" y="736"/>
                    <a:pt x="12534" y="736"/>
                  </a:cubicBezTo>
                  <a:close/>
                  <a:moveTo>
                    <a:pt x="12534" y="1"/>
                  </a:moveTo>
                  <a:cubicBezTo>
                    <a:pt x="9188" y="1"/>
                    <a:pt x="6046" y="1306"/>
                    <a:pt x="3676" y="3676"/>
                  </a:cubicBezTo>
                  <a:cubicBezTo>
                    <a:pt x="1306" y="6045"/>
                    <a:pt x="1" y="9188"/>
                    <a:pt x="1" y="12534"/>
                  </a:cubicBezTo>
                  <a:cubicBezTo>
                    <a:pt x="1" y="15879"/>
                    <a:pt x="1306" y="19022"/>
                    <a:pt x="3676" y="21392"/>
                  </a:cubicBezTo>
                  <a:cubicBezTo>
                    <a:pt x="6046" y="23761"/>
                    <a:pt x="9188" y="25067"/>
                    <a:pt x="12534" y="25067"/>
                  </a:cubicBezTo>
                  <a:cubicBezTo>
                    <a:pt x="15879" y="25067"/>
                    <a:pt x="19022" y="23761"/>
                    <a:pt x="21392" y="21392"/>
                  </a:cubicBezTo>
                  <a:cubicBezTo>
                    <a:pt x="23762" y="19022"/>
                    <a:pt x="25067" y="15879"/>
                    <a:pt x="25067" y="12534"/>
                  </a:cubicBezTo>
                  <a:cubicBezTo>
                    <a:pt x="25067" y="9188"/>
                    <a:pt x="23762" y="6045"/>
                    <a:pt x="21392" y="3676"/>
                  </a:cubicBezTo>
                  <a:cubicBezTo>
                    <a:pt x="19022" y="1306"/>
                    <a:pt x="15879" y="1"/>
                    <a:pt x="12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91;p69">
              <a:extLst>
                <a:ext uri="{FF2B5EF4-FFF2-40B4-BE49-F238E27FC236}">
                  <a16:creationId xmlns:a16="http://schemas.microsoft.com/office/drawing/2014/main" id="{167CC78B-5D4C-23A2-6391-F3AAA4AFECD9}"/>
                </a:ext>
              </a:extLst>
            </p:cNvPr>
            <p:cNvSpPr/>
            <p:nvPr/>
          </p:nvSpPr>
          <p:spPr>
            <a:xfrm>
              <a:off x="2593125" y="3600725"/>
              <a:ext cx="465850" cy="490450"/>
            </a:xfrm>
            <a:custGeom>
              <a:avLst/>
              <a:gdLst/>
              <a:ahLst/>
              <a:cxnLst/>
              <a:rect l="l" t="t" r="r" b="b"/>
              <a:pathLst>
                <a:path w="18634" h="19618" extrusionOk="0">
                  <a:moveTo>
                    <a:pt x="13179" y="723"/>
                  </a:moveTo>
                  <a:cubicBezTo>
                    <a:pt x="13255" y="723"/>
                    <a:pt x="13306" y="786"/>
                    <a:pt x="13306" y="849"/>
                  </a:cubicBezTo>
                  <a:cubicBezTo>
                    <a:pt x="13306" y="1293"/>
                    <a:pt x="13306" y="1293"/>
                    <a:pt x="13306" y="1293"/>
                  </a:cubicBezTo>
                  <a:lnTo>
                    <a:pt x="11583" y="1293"/>
                  </a:lnTo>
                  <a:cubicBezTo>
                    <a:pt x="11012" y="1293"/>
                    <a:pt x="10518" y="1610"/>
                    <a:pt x="10265" y="2079"/>
                  </a:cubicBezTo>
                  <a:lnTo>
                    <a:pt x="4385" y="2079"/>
                  </a:lnTo>
                  <a:cubicBezTo>
                    <a:pt x="4385" y="849"/>
                    <a:pt x="4385" y="849"/>
                    <a:pt x="4385" y="849"/>
                  </a:cubicBezTo>
                  <a:cubicBezTo>
                    <a:pt x="4385" y="786"/>
                    <a:pt x="4435" y="723"/>
                    <a:pt x="4511" y="723"/>
                  </a:cubicBezTo>
                  <a:close/>
                  <a:moveTo>
                    <a:pt x="15980" y="2028"/>
                  </a:moveTo>
                  <a:cubicBezTo>
                    <a:pt x="16411" y="2028"/>
                    <a:pt x="16766" y="2370"/>
                    <a:pt x="16766" y="2801"/>
                  </a:cubicBezTo>
                  <a:cubicBezTo>
                    <a:pt x="16766" y="4461"/>
                    <a:pt x="16766" y="4461"/>
                    <a:pt x="16766" y="4461"/>
                  </a:cubicBezTo>
                  <a:cubicBezTo>
                    <a:pt x="16766" y="4892"/>
                    <a:pt x="16411" y="5247"/>
                    <a:pt x="15980" y="5247"/>
                  </a:cubicBezTo>
                  <a:lnTo>
                    <a:pt x="11583" y="5247"/>
                  </a:lnTo>
                  <a:cubicBezTo>
                    <a:pt x="11152" y="5247"/>
                    <a:pt x="10810" y="4892"/>
                    <a:pt x="10810" y="4461"/>
                  </a:cubicBezTo>
                  <a:cubicBezTo>
                    <a:pt x="10810" y="2801"/>
                    <a:pt x="10810" y="2801"/>
                    <a:pt x="10810" y="2801"/>
                  </a:cubicBezTo>
                  <a:cubicBezTo>
                    <a:pt x="10810" y="2370"/>
                    <a:pt x="11152" y="2028"/>
                    <a:pt x="11583" y="2028"/>
                  </a:cubicBezTo>
                  <a:close/>
                  <a:moveTo>
                    <a:pt x="5196" y="6919"/>
                  </a:moveTo>
                  <a:cubicBezTo>
                    <a:pt x="5728" y="6919"/>
                    <a:pt x="6159" y="7350"/>
                    <a:pt x="6159" y="7883"/>
                  </a:cubicBezTo>
                  <a:cubicBezTo>
                    <a:pt x="6159" y="8427"/>
                    <a:pt x="5728" y="8858"/>
                    <a:pt x="5196" y="8858"/>
                  </a:cubicBezTo>
                  <a:cubicBezTo>
                    <a:pt x="4651" y="8858"/>
                    <a:pt x="4220" y="8427"/>
                    <a:pt x="4220" y="7883"/>
                  </a:cubicBezTo>
                  <a:cubicBezTo>
                    <a:pt x="4220" y="7350"/>
                    <a:pt x="4651" y="6919"/>
                    <a:pt x="5196" y="6919"/>
                  </a:cubicBezTo>
                  <a:close/>
                  <a:moveTo>
                    <a:pt x="4866" y="5044"/>
                  </a:moveTo>
                  <a:cubicBezTo>
                    <a:pt x="4866" y="5602"/>
                    <a:pt x="4866" y="5602"/>
                    <a:pt x="4866" y="5602"/>
                  </a:cubicBezTo>
                  <a:lnTo>
                    <a:pt x="5601" y="5602"/>
                  </a:lnTo>
                  <a:cubicBezTo>
                    <a:pt x="5601" y="5057"/>
                    <a:pt x="5601" y="5057"/>
                    <a:pt x="5601" y="5057"/>
                  </a:cubicBezTo>
                  <a:cubicBezTo>
                    <a:pt x="7249" y="5234"/>
                    <a:pt x="8554" y="6539"/>
                    <a:pt x="8744" y="8187"/>
                  </a:cubicBezTo>
                  <a:lnTo>
                    <a:pt x="8161" y="8187"/>
                  </a:lnTo>
                  <a:cubicBezTo>
                    <a:pt x="8161" y="8909"/>
                    <a:pt x="8161" y="8909"/>
                    <a:pt x="8161" y="8909"/>
                  </a:cubicBezTo>
                  <a:lnTo>
                    <a:pt x="8757" y="8909"/>
                  </a:lnTo>
                  <a:cubicBezTo>
                    <a:pt x="8681" y="9834"/>
                    <a:pt x="8250" y="10658"/>
                    <a:pt x="7604" y="11241"/>
                  </a:cubicBezTo>
                  <a:cubicBezTo>
                    <a:pt x="7477" y="9897"/>
                    <a:pt x="6995" y="9327"/>
                    <a:pt x="6387" y="9099"/>
                  </a:cubicBezTo>
                  <a:cubicBezTo>
                    <a:pt x="6691" y="8782"/>
                    <a:pt x="6894" y="8364"/>
                    <a:pt x="6894" y="7883"/>
                  </a:cubicBezTo>
                  <a:cubicBezTo>
                    <a:pt x="6894" y="6945"/>
                    <a:pt x="6134" y="6184"/>
                    <a:pt x="5196" y="6184"/>
                  </a:cubicBezTo>
                  <a:cubicBezTo>
                    <a:pt x="4258" y="6184"/>
                    <a:pt x="3485" y="6945"/>
                    <a:pt x="3485" y="7883"/>
                  </a:cubicBezTo>
                  <a:cubicBezTo>
                    <a:pt x="3485" y="8377"/>
                    <a:pt x="3700" y="8820"/>
                    <a:pt x="4043" y="9137"/>
                  </a:cubicBezTo>
                  <a:cubicBezTo>
                    <a:pt x="3853" y="9226"/>
                    <a:pt x="3675" y="9340"/>
                    <a:pt x="3510" y="9505"/>
                  </a:cubicBezTo>
                  <a:cubicBezTo>
                    <a:pt x="3143" y="9885"/>
                    <a:pt x="2927" y="10455"/>
                    <a:pt x="2851" y="11253"/>
                  </a:cubicBezTo>
                  <a:cubicBezTo>
                    <a:pt x="2180" y="10670"/>
                    <a:pt x="1749" y="9847"/>
                    <a:pt x="1660" y="8909"/>
                  </a:cubicBezTo>
                  <a:lnTo>
                    <a:pt x="2281" y="8909"/>
                  </a:lnTo>
                  <a:cubicBezTo>
                    <a:pt x="2281" y="8187"/>
                    <a:pt x="2281" y="8187"/>
                    <a:pt x="2281" y="8187"/>
                  </a:cubicBezTo>
                  <a:lnTo>
                    <a:pt x="1673" y="8187"/>
                  </a:lnTo>
                  <a:cubicBezTo>
                    <a:pt x="1863" y="6527"/>
                    <a:pt x="3194" y="5209"/>
                    <a:pt x="4866" y="5044"/>
                  </a:cubicBezTo>
                  <a:close/>
                  <a:moveTo>
                    <a:pt x="5221" y="9669"/>
                  </a:moveTo>
                  <a:cubicBezTo>
                    <a:pt x="6096" y="9669"/>
                    <a:pt x="6843" y="9669"/>
                    <a:pt x="6894" y="11735"/>
                  </a:cubicBezTo>
                  <a:cubicBezTo>
                    <a:pt x="6501" y="11950"/>
                    <a:pt x="6057" y="12090"/>
                    <a:pt x="5601" y="12140"/>
                  </a:cubicBezTo>
                  <a:cubicBezTo>
                    <a:pt x="5601" y="11481"/>
                    <a:pt x="5601" y="11481"/>
                    <a:pt x="5601" y="11481"/>
                  </a:cubicBezTo>
                  <a:lnTo>
                    <a:pt x="4866" y="11481"/>
                  </a:lnTo>
                  <a:cubicBezTo>
                    <a:pt x="4866" y="12140"/>
                    <a:pt x="4866" y="12140"/>
                    <a:pt x="4866" y="12140"/>
                  </a:cubicBezTo>
                  <a:cubicBezTo>
                    <a:pt x="4397" y="12102"/>
                    <a:pt x="3941" y="11963"/>
                    <a:pt x="3548" y="11748"/>
                  </a:cubicBezTo>
                  <a:cubicBezTo>
                    <a:pt x="3612" y="9821"/>
                    <a:pt x="4309" y="9669"/>
                    <a:pt x="5221" y="9669"/>
                  </a:cubicBezTo>
                  <a:close/>
                  <a:moveTo>
                    <a:pt x="17472" y="7334"/>
                  </a:moveTo>
                  <a:cubicBezTo>
                    <a:pt x="17540" y="7334"/>
                    <a:pt x="17670" y="7368"/>
                    <a:pt x="17817" y="7515"/>
                  </a:cubicBezTo>
                  <a:cubicBezTo>
                    <a:pt x="17931" y="7629"/>
                    <a:pt x="17931" y="7768"/>
                    <a:pt x="17805" y="7908"/>
                  </a:cubicBezTo>
                  <a:lnTo>
                    <a:pt x="17817" y="7908"/>
                  </a:lnTo>
                  <a:cubicBezTo>
                    <a:pt x="13281" y="12875"/>
                    <a:pt x="13281" y="12875"/>
                    <a:pt x="13281" y="12875"/>
                  </a:cubicBezTo>
                  <a:cubicBezTo>
                    <a:pt x="12368" y="11824"/>
                    <a:pt x="12368" y="11824"/>
                    <a:pt x="12368" y="11824"/>
                  </a:cubicBezTo>
                  <a:lnTo>
                    <a:pt x="17437" y="7338"/>
                  </a:lnTo>
                  <a:cubicBezTo>
                    <a:pt x="17446" y="7335"/>
                    <a:pt x="17457" y="7334"/>
                    <a:pt x="17472" y="7334"/>
                  </a:cubicBezTo>
                  <a:close/>
                  <a:moveTo>
                    <a:pt x="11392" y="12118"/>
                  </a:moveTo>
                  <a:cubicBezTo>
                    <a:pt x="11422" y="12118"/>
                    <a:pt x="11444" y="12124"/>
                    <a:pt x="11456" y="12128"/>
                  </a:cubicBezTo>
                  <a:cubicBezTo>
                    <a:pt x="11671" y="12178"/>
                    <a:pt x="11861" y="12457"/>
                    <a:pt x="11912" y="12546"/>
                  </a:cubicBezTo>
                  <a:cubicBezTo>
                    <a:pt x="11937" y="12584"/>
                    <a:pt x="11937" y="12584"/>
                    <a:pt x="11937" y="12584"/>
                  </a:cubicBezTo>
                  <a:cubicBezTo>
                    <a:pt x="12723" y="13496"/>
                    <a:pt x="12723" y="13496"/>
                    <a:pt x="12723" y="13496"/>
                  </a:cubicBezTo>
                  <a:cubicBezTo>
                    <a:pt x="12913" y="13712"/>
                    <a:pt x="12913" y="13864"/>
                    <a:pt x="12888" y="13978"/>
                  </a:cubicBezTo>
                  <a:cubicBezTo>
                    <a:pt x="12825" y="14371"/>
                    <a:pt x="12330" y="14802"/>
                    <a:pt x="12013" y="14992"/>
                  </a:cubicBezTo>
                  <a:cubicBezTo>
                    <a:pt x="11887" y="15055"/>
                    <a:pt x="11519" y="15068"/>
                    <a:pt x="11038" y="15068"/>
                  </a:cubicBezTo>
                  <a:cubicBezTo>
                    <a:pt x="11595" y="14738"/>
                    <a:pt x="11912" y="14231"/>
                    <a:pt x="12178" y="13699"/>
                  </a:cubicBezTo>
                  <a:lnTo>
                    <a:pt x="11519" y="13382"/>
                  </a:lnTo>
                  <a:cubicBezTo>
                    <a:pt x="11228" y="13978"/>
                    <a:pt x="10886" y="14523"/>
                    <a:pt x="9999" y="14662"/>
                  </a:cubicBezTo>
                  <a:cubicBezTo>
                    <a:pt x="10037" y="14548"/>
                    <a:pt x="10062" y="14409"/>
                    <a:pt x="10087" y="14257"/>
                  </a:cubicBezTo>
                  <a:cubicBezTo>
                    <a:pt x="10252" y="13306"/>
                    <a:pt x="10379" y="12774"/>
                    <a:pt x="11076" y="12255"/>
                  </a:cubicBezTo>
                  <a:cubicBezTo>
                    <a:pt x="11222" y="12143"/>
                    <a:pt x="11328" y="12118"/>
                    <a:pt x="11392" y="12118"/>
                  </a:cubicBezTo>
                  <a:close/>
                  <a:moveTo>
                    <a:pt x="10075" y="2814"/>
                  </a:moveTo>
                  <a:cubicBezTo>
                    <a:pt x="10075" y="4461"/>
                    <a:pt x="10075" y="4461"/>
                    <a:pt x="10075" y="4461"/>
                  </a:cubicBezTo>
                  <a:cubicBezTo>
                    <a:pt x="10075" y="5297"/>
                    <a:pt x="10759" y="5969"/>
                    <a:pt x="11583" y="5969"/>
                  </a:cubicBezTo>
                  <a:lnTo>
                    <a:pt x="13306" y="5969"/>
                  </a:lnTo>
                  <a:lnTo>
                    <a:pt x="13306" y="10012"/>
                  </a:lnTo>
                  <a:cubicBezTo>
                    <a:pt x="11697" y="11443"/>
                    <a:pt x="11697" y="11443"/>
                    <a:pt x="11697" y="11443"/>
                  </a:cubicBezTo>
                  <a:cubicBezTo>
                    <a:pt x="11671" y="11431"/>
                    <a:pt x="11646" y="11418"/>
                    <a:pt x="11621" y="11418"/>
                  </a:cubicBezTo>
                  <a:cubicBezTo>
                    <a:pt x="11555" y="11403"/>
                    <a:pt x="11478" y="11393"/>
                    <a:pt x="11392" y="11393"/>
                  </a:cubicBezTo>
                  <a:cubicBezTo>
                    <a:pt x="11183" y="11393"/>
                    <a:pt x="10920" y="11456"/>
                    <a:pt x="10632" y="11672"/>
                  </a:cubicBezTo>
                  <a:cubicBezTo>
                    <a:pt x="9682" y="12394"/>
                    <a:pt x="9530" y="13205"/>
                    <a:pt x="9378" y="14130"/>
                  </a:cubicBezTo>
                  <a:cubicBezTo>
                    <a:pt x="9264" y="14776"/>
                    <a:pt x="9099" y="15017"/>
                    <a:pt x="9061" y="15068"/>
                  </a:cubicBezTo>
                  <a:cubicBezTo>
                    <a:pt x="8148" y="15613"/>
                    <a:pt x="8148" y="15613"/>
                    <a:pt x="8148" y="15613"/>
                  </a:cubicBezTo>
                  <a:cubicBezTo>
                    <a:pt x="9276" y="15714"/>
                    <a:pt x="9276" y="15714"/>
                    <a:pt x="9276" y="15714"/>
                  </a:cubicBezTo>
                  <a:cubicBezTo>
                    <a:pt x="9302" y="15714"/>
                    <a:pt x="9910" y="15765"/>
                    <a:pt x="10582" y="15790"/>
                  </a:cubicBezTo>
                  <a:cubicBezTo>
                    <a:pt x="10772" y="15790"/>
                    <a:pt x="10949" y="15803"/>
                    <a:pt x="11114" y="15803"/>
                  </a:cubicBezTo>
                  <a:cubicBezTo>
                    <a:pt x="11963" y="15803"/>
                    <a:pt x="12229" y="15714"/>
                    <a:pt x="12381" y="15625"/>
                  </a:cubicBezTo>
                  <a:cubicBezTo>
                    <a:pt x="12457" y="15575"/>
                    <a:pt x="12964" y="15258"/>
                    <a:pt x="13306" y="14789"/>
                  </a:cubicBezTo>
                  <a:cubicBezTo>
                    <a:pt x="13306" y="16348"/>
                    <a:pt x="13306" y="16348"/>
                    <a:pt x="13306" y="16348"/>
                  </a:cubicBezTo>
                  <a:lnTo>
                    <a:pt x="4385" y="16348"/>
                  </a:lnTo>
                  <a:cubicBezTo>
                    <a:pt x="4385" y="12812"/>
                    <a:pt x="4385" y="12812"/>
                    <a:pt x="4385" y="12812"/>
                  </a:cubicBezTo>
                  <a:cubicBezTo>
                    <a:pt x="4537" y="12837"/>
                    <a:pt x="4702" y="12863"/>
                    <a:pt x="4866" y="12875"/>
                  </a:cubicBezTo>
                  <a:cubicBezTo>
                    <a:pt x="4866" y="13763"/>
                    <a:pt x="4866" y="13763"/>
                    <a:pt x="4866" y="13763"/>
                  </a:cubicBezTo>
                  <a:lnTo>
                    <a:pt x="5601" y="13763"/>
                  </a:lnTo>
                  <a:cubicBezTo>
                    <a:pt x="5601" y="12875"/>
                    <a:pt x="5601" y="12875"/>
                    <a:pt x="5601" y="12875"/>
                  </a:cubicBezTo>
                  <a:cubicBezTo>
                    <a:pt x="7680" y="12685"/>
                    <a:pt x="9340" y="11000"/>
                    <a:pt x="9492" y="8909"/>
                  </a:cubicBezTo>
                  <a:lnTo>
                    <a:pt x="10442" y="8909"/>
                  </a:lnTo>
                  <a:cubicBezTo>
                    <a:pt x="10442" y="8187"/>
                    <a:pt x="10442" y="8187"/>
                    <a:pt x="10442" y="8187"/>
                  </a:cubicBezTo>
                  <a:lnTo>
                    <a:pt x="9479" y="8187"/>
                  </a:lnTo>
                  <a:cubicBezTo>
                    <a:pt x="9289" y="6134"/>
                    <a:pt x="7642" y="4499"/>
                    <a:pt x="5601" y="4322"/>
                  </a:cubicBezTo>
                  <a:cubicBezTo>
                    <a:pt x="5601" y="3333"/>
                    <a:pt x="5601" y="3333"/>
                    <a:pt x="5601" y="3333"/>
                  </a:cubicBezTo>
                  <a:lnTo>
                    <a:pt x="4866" y="3333"/>
                  </a:lnTo>
                  <a:cubicBezTo>
                    <a:pt x="4866" y="4322"/>
                    <a:pt x="4866" y="4322"/>
                    <a:pt x="4866" y="4322"/>
                  </a:cubicBezTo>
                  <a:cubicBezTo>
                    <a:pt x="4702" y="4334"/>
                    <a:pt x="4537" y="4347"/>
                    <a:pt x="4385" y="4385"/>
                  </a:cubicBezTo>
                  <a:cubicBezTo>
                    <a:pt x="4385" y="2814"/>
                    <a:pt x="4385" y="2814"/>
                    <a:pt x="4385" y="2814"/>
                  </a:cubicBezTo>
                  <a:close/>
                  <a:moveTo>
                    <a:pt x="13306" y="17070"/>
                  </a:moveTo>
                  <a:cubicBezTo>
                    <a:pt x="13306" y="18768"/>
                    <a:pt x="13306" y="18768"/>
                    <a:pt x="13306" y="18768"/>
                  </a:cubicBezTo>
                  <a:cubicBezTo>
                    <a:pt x="13306" y="18831"/>
                    <a:pt x="13255" y="18895"/>
                    <a:pt x="13179" y="18895"/>
                  </a:cubicBezTo>
                  <a:lnTo>
                    <a:pt x="4511" y="18895"/>
                  </a:lnTo>
                  <a:cubicBezTo>
                    <a:pt x="4435" y="18895"/>
                    <a:pt x="4385" y="18831"/>
                    <a:pt x="4385" y="18768"/>
                  </a:cubicBezTo>
                  <a:cubicBezTo>
                    <a:pt x="4385" y="18578"/>
                    <a:pt x="4385" y="18578"/>
                    <a:pt x="4385" y="18578"/>
                  </a:cubicBezTo>
                  <a:cubicBezTo>
                    <a:pt x="4385" y="17070"/>
                    <a:pt x="4385" y="17070"/>
                    <a:pt x="4385" y="17070"/>
                  </a:cubicBezTo>
                  <a:close/>
                  <a:moveTo>
                    <a:pt x="4511" y="0"/>
                  </a:moveTo>
                  <a:cubicBezTo>
                    <a:pt x="4030" y="0"/>
                    <a:pt x="3650" y="381"/>
                    <a:pt x="3650" y="849"/>
                  </a:cubicBezTo>
                  <a:cubicBezTo>
                    <a:pt x="3650" y="4600"/>
                    <a:pt x="3650" y="4600"/>
                    <a:pt x="3650" y="4600"/>
                  </a:cubicBezTo>
                  <a:cubicBezTo>
                    <a:pt x="2180" y="5171"/>
                    <a:pt x="1090" y="6539"/>
                    <a:pt x="938" y="8187"/>
                  </a:cubicBezTo>
                  <a:lnTo>
                    <a:pt x="0" y="8187"/>
                  </a:lnTo>
                  <a:cubicBezTo>
                    <a:pt x="0" y="8909"/>
                    <a:pt x="0" y="8909"/>
                    <a:pt x="0" y="8909"/>
                  </a:cubicBezTo>
                  <a:lnTo>
                    <a:pt x="925" y="8909"/>
                  </a:lnTo>
                  <a:cubicBezTo>
                    <a:pt x="1052" y="10594"/>
                    <a:pt x="2154" y="12001"/>
                    <a:pt x="3650" y="12597"/>
                  </a:cubicBezTo>
                  <a:cubicBezTo>
                    <a:pt x="3650" y="18578"/>
                    <a:pt x="3650" y="18578"/>
                    <a:pt x="3650" y="18578"/>
                  </a:cubicBezTo>
                  <a:cubicBezTo>
                    <a:pt x="3650" y="18768"/>
                    <a:pt x="3650" y="18768"/>
                    <a:pt x="3650" y="18768"/>
                  </a:cubicBezTo>
                  <a:cubicBezTo>
                    <a:pt x="3650" y="19237"/>
                    <a:pt x="4030" y="19617"/>
                    <a:pt x="4511" y="19617"/>
                  </a:cubicBezTo>
                  <a:lnTo>
                    <a:pt x="13179" y="19617"/>
                  </a:lnTo>
                  <a:cubicBezTo>
                    <a:pt x="13648" y="19617"/>
                    <a:pt x="14041" y="19237"/>
                    <a:pt x="14041" y="18768"/>
                  </a:cubicBezTo>
                  <a:cubicBezTo>
                    <a:pt x="14041" y="13129"/>
                    <a:pt x="14041" y="13129"/>
                    <a:pt x="14041" y="13129"/>
                  </a:cubicBezTo>
                  <a:cubicBezTo>
                    <a:pt x="18350" y="8402"/>
                    <a:pt x="18350" y="8402"/>
                    <a:pt x="18350" y="8402"/>
                  </a:cubicBezTo>
                  <a:cubicBezTo>
                    <a:pt x="18616" y="8111"/>
                    <a:pt x="18831" y="7502"/>
                    <a:pt x="18337" y="6995"/>
                  </a:cubicBezTo>
                  <a:cubicBezTo>
                    <a:pt x="18035" y="6701"/>
                    <a:pt x="17723" y="6610"/>
                    <a:pt x="17472" y="6610"/>
                  </a:cubicBezTo>
                  <a:cubicBezTo>
                    <a:pt x="17312" y="6610"/>
                    <a:pt x="17176" y="6647"/>
                    <a:pt x="17082" y="6691"/>
                  </a:cubicBezTo>
                  <a:cubicBezTo>
                    <a:pt x="17044" y="6704"/>
                    <a:pt x="17044" y="6704"/>
                    <a:pt x="17044" y="6704"/>
                  </a:cubicBezTo>
                  <a:cubicBezTo>
                    <a:pt x="14041" y="9365"/>
                    <a:pt x="14041" y="9365"/>
                    <a:pt x="14041" y="9365"/>
                  </a:cubicBezTo>
                  <a:cubicBezTo>
                    <a:pt x="14041" y="5969"/>
                    <a:pt x="14041" y="5969"/>
                    <a:pt x="14041" y="5969"/>
                  </a:cubicBezTo>
                  <a:lnTo>
                    <a:pt x="15980" y="5969"/>
                  </a:lnTo>
                  <a:cubicBezTo>
                    <a:pt x="16816" y="5969"/>
                    <a:pt x="17488" y="5297"/>
                    <a:pt x="17488" y="4461"/>
                  </a:cubicBezTo>
                  <a:cubicBezTo>
                    <a:pt x="17488" y="2801"/>
                    <a:pt x="17488" y="2801"/>
                    <a:pt x="17488" y="2801"/>
                  </a:cubicBezTo>
                  <a:cubicBezTo>
                    <a:pt x="17488" y="1977"/>
                    <a:pt x="16816" y="1293"/>
                    <a:pt x="15980" y="1293"/>
                  </a:cubicBezTo>
                  <a:lnTo>
                    <a:pt x="14041" y="1293"/>
                  </a:lnTo>
                  <a:cubicBezTo>
                    <a:pt x="14041" y="849"/>
                    <a:pt x="14041" y="849"/>
                    <a:pt x="14041" y="849"/>
                  </a:cubicBezTo>
                  <a:cubicBezTo>
                    <a:pt x="14041" y="381"/>
                    <a:pt x="13648" y="0"/>
                    <a:pt x="13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92;p69">
              <a:extLst>
                <a:ext uri="{FF2B5EF4-FFF2-40B4-BE49-F238E27FC236}">
                  <a16:creationId xmlns:a16="http://schemas.microsoft.com/office/drawing/2014/main" id="{E6480D53-659A-A37F-510D-CE11B39ED340}"/>
                </a:ext>
              </a:extLst>
            </p:cNvPr>
            <p:cNvSpPr/>
            <p:nvPr/>
          </p:nvSpPr>
          <p:spPr>
            <a:xfrm>
              <a:off x="2804750" y="4041400"/>
              <a:ext cx="16175" cy="18400"/>
            </a:xfrm>
            <a:custGeom>
              <a:avLst/>
              <a:gdLst/>
              <a:ahLst/>
              <a:cxnLst/>
              <a:rect l="l" t="t" r="r" b="b"/>
              <a:pathLst>
                <a:path w="647" h="736" extrusionOk="0">
                  <a:moveTo>
                    <a:pt x="0" y="1"/>
                  </a:moveTo>
                  <a:lnTo>
                    <a:pt x="0" y="736"/>
                  </a:lnTo>
                  <a:lnTo>
                    <a:pt x="647" y="736"/>
                  </a:lnTo>
                  <a:lnTo>
                    <a:pt x="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93;p69">
              <a:extLst>
                <a:ext uri="{FF2B5EF4-FFF2-40B4-BE49-F238E27FC236}">
                  <a16:creationId xmlns:a16="http://schemas.microsoft.com/office/drawing/2014/main" id="{2626B4BE-0055-4218-FFB7-F2B0C2C130C1}"/>
                </a:ext>
              </a:extLst>
            </p:cNvPr>
            <p:cNvSpPr/>
            <p:nvPr/>
          </p:nvSpPr>
          <p:spPr>
            <a:xfrm>
              <a:off x="2878875" y="3661550"/>
              <a:ext cx="53250" cy="59900"/>
            </a:xfrm>
            <a:custGeom>
              <a:avLst/>
              <a:gdLst/>
              <a:ahLst/>
              <a:cxnLst/>
              <a:rect l="l" t="t" r="r" b="b"/>
              <a:pathLst>
                <a:path w="2130" h="2396" extrusionOk="0">
                  <a:moveTo>
                    <a:pt x="1" y="0"/>
                  </a:moveTo>
                  <a:cubicBezTo>
                    <a:pt x="1" y="1318"/>
                    <a:pt x="1" y="1318"/>
                    <a:pt x="1" y="1318"/>
                  </a:cubicBezTo>
                  <a:cubicBezTo>
                    <a:pt x="1" y="1661"/>
                    <a:pt x="89" y="1927"/>
                    <a:pt x="279" y="2117"/>
                  </a:cubicBezTo>
                  <a:cubicBezTo>
                    <a:pt x="469" y="2307"/>
                    <a:pt x="736" y="2396"/>
                    <a:pt x="1065" y="2396"/>
                  </a:cubicBezTo>
                  <a:cubicBezTo>
                    <a:pt x="1407" y="2396"/>
                    <a:pt x="1661" y="2307"/>
                    <a:pt x="1851" y="2117"/>
                  </a:cubicBezTo>
                  <a:cubicBezTo>
                    <a:pt x="2041" y="1927"/>
                    <a:pt x="2130" y="1661"/>
                    <a:pt x="2130" y="1318"/>
                  </a:cubicBezTo>
                  <a:cubicBezTo>
                    <a:pt x="2130" y="0"/>
                    <a:pt x="2130" y="0"/>
                    <a:pt x="2130" y="0"/>
                  </a:cubicBezTo>
                  <a:lnTo>
                    <a:pt x="1597" y="0"/>
                  </a:lnTo>
                  <a:cubicBezTo>
                    <a:pt x="1597" y="1306"/>
                    <a:pt x="1597" y="1306"/>
                    <a:pt x="1597" y="1306"/>
                  </a:cubicBezTo>
                  <a:cubicBezTo>
                    <a:pt x="1597" y="1521"/>
                    <a:pt x="1547" y="1673"/>
                    <a:pt x="1458" y="1775"/>
                  </a:cubicBezTo>
                  <a:cubicBezTo>
                    <a:pt x="1369" y="1889"/>
                    <a:pt x="1242" y="1939"/>
                    <a:pt x="1078" y="1939"/>
                  </a:cubicBezTo>
                  <a:cubicBezTo>
                    <a:pt x="723" y="1939"/>
                    <a:pt x="545" y="1724"/>
                    <a:pt x="545" y="1306"/>
                  </a:cubicBezTo>
                  <a:cubicBezTo>
                    <a:pt x="545" y="0"/>
                    <a:pt x="545" y="0"/>
                    <a:pt x="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94;p69">
              <a:extLst>
                <a:ext uri="{FF2B5EF4-FFF2-40B4-BE49-F238E27FC236}">
                  <a16:creationId xmlns:a16="http://schemas.microsoft.com/office/drawing/2014/main" id="{0B2ACD3F-FAF0-2EBC-DF39-E083C660FE47}"/>
                </a:ext>
              </a:extLst>
            </p:cNvPr>
            <p:cNvSpPr/>
            <p:nvPr/>
          </p:nvSpPr>
          <p:spPr>
            <a:xfrm>
              <a:off x="2938125" y="3661550"/>
              <a:ext cx="59575" cy="58950"/>
            </a:xfrm>
            <a:custGeom>
              <a:avLst/>
              <a:gdLst/>
              <a:ahLst/>
              <a:cxnLst/>
              <a:rect l="l" t="t" r="r" b="b"/>
              <a:pathLst>
                <a:path w="2383" h="2358" extrusionOk="0">
                  <a:moveTo>
                    <a:pt x="38" y="0"/>
                  </a:moveTo>
                  <a:lnTo>
                    <a:pt x="875" y="1154"/>
                  </a:lnTo>
                  <a:lnTo>
                    <a:pt x="0" y="2357"/>
                  </a:lnTo>
                  <a:lnTo>
                    <a:pt x="621" y="2357"/>
                  </a:lnTo>
                  <a:lnTo>
                    <a:pt x="1191" y="1534"/>
                  </a:lnTo>
                  <a:lnTo>
                    <a:pt x="1749" y="2357"/>
                  </a:lnTo>
                  <a:lnTo>
                    <a:pt x="2383" y="2357"/>
                  </a:lnTo>
                  <a:lnTo>
                    <a:pt x="1508" y="1141"/>
                  </a:lnTo>
                  <a:lnTo>
                    <a:pt x="2332" y="0"/>
                  </a:lnTo>
                  <a:lnTo>
                    <a:pt x="1736" y="0"/>
                  </a:lnTo>
                  <a:lnTo>
                    <a:pt x="1204" y="761"/>
                  </a:lnTo>
                  <a:lnTo>
                    <a:pt x="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655;p68">
            <a:extLst>
              <a:ext uri="{FF2B5EF4-FFF2-40B4-BE49-F238E27FC236}">
                <a16:creationId xmlns:a16="http://schemas.microsoft.com/office/drawing/2014/main" id="{CE811124-6D49-5C6E-0AAE-7700F47E3977}"/>
              </a:ext>
            </a:extLst>
          </p:cNvPr>
          <p:cNvGrpSpPr/>
          <p:nvPr/>
        </p:nvGrpSpPr>
        <p:grpSpPr>
          <a:xfrm>
            <a:off x="598379" y="3499218"/>
            <a:ext cx="427288" cy="422963"/>
            <a:chOff x="3826125" y="2873650"/>
            <a:chExt cx="626675" cy="626675"/>
          </a:xfrm>
          <a:solidFill>
            <a:srgbClr val="E2E8B2"/>
          </a:solidFill>
        </p:grpSpPr>
        <p:sp>
          <p:nvSpPr>
            <p:cNvPr id="30" name="Google Shape;2656;p68">
              <a:extLst>
                <a:ext uri="{FF2B5EF4-FFF2-40B4-BE49-F238E27FC236}">
                  <a16:creationId xmlns:a16="http://schemas.microsoft.com/office/drawing/2014/main" id="{E2CC0B60-013E-1691-E539-D61E1D92179E}"/>
                </a:ext>
              </a:extLst>
            </p:cNvPr>
            <p:cNvSpPr/>
            <p:nvPr/>
          </p:nvSpPr>
          <p:spPr>
            <a:xfrm>
              <a:off x="3826125" y="2873650"/>
              <a:ext cx="626675" cy="626675"/>
            </a:xfrm>
            <a:custGeom>
              <a:avLst/>
              <a:gdLst/>
              <a:ahLst/>
              <a:cxnLst/>
              <a:rect l="l" t="t" r="r" b="b"/>
              <a:pathLst>
                <a:path w="25067" h="25067" extrusionOk="0">
                  <a:moveTo>
                    <a:pt x="12774" y="735"/>
                  </a:moveTo>
                  <a:cubicBezTo>
                    <a:pt x="19149" y="735"/>
                    <a:pt x="24332" y="5918"/>
                    <a:pt x="24332" y="12292"/>
                  </a:cubicBezTo>
                  <a:lnTo>
                    <a:pt x="24332" y="12774"/>
                  </a:lnTo>
                  <a:cubicBezTo>
                    <a:pt x="24332" y="19148"/>
                    <a:pt x="19149" y="24331"/>
                    <a:pt x="12774" y="24331"/>
                  </a:cubicBezTo>
                  <a:lnTo>
                    <a:pt x="12293" y="24331"/>
                  </a:lnTo>
                  <a:cubicBezTo>
                    <a:pt x="5919" y="24331"/>
                    <a:pt x="736" y="19148"/>
                    <a:pt x="736" y="12774"/>
                  </a:cubicBezTo>
                  <a:cubicBezTo>
                    <a:pt x="736" y="12292"/>
                    <a:pt x="736" y="12292"/>
                    <a:pt x="736" y="12292"/>
                  </a:cubicBezTo>
                  <a:cubicBezTo>
                    <a:pt x="736" y="5918"/>
                    <a:pt x="5919" y="735"/>
                    <a:pt x="12293" y="735"/>
                  </a:cubicBezTo>
                  <a:close/>
                  <a:moveTo>
                    <a:pt x="12293" y="0"/>
                  </a:moveTo>
                  <a:cubicBezTo>
                    <a:pt x="9011" y="0"/>
                    <a:pt x="5919" y="1280"/>
                    <a:pt x="3600" y="3599"/>
                  </a:cubicBezTo>
                  <a:cubicBezTo>
                    <a:pt x="1281" y="5918"/>
                    <a:pt x="1" y="9010"/>
                    <a:pt x="1" y="12292"/>
                  </a:cubicBezTo>
                  <a:cubicBezTo>
                    <a:pt x="1" y="12774"/>
                    <a:pt x="1" y="12774"/>
                    <a:pt x="1" y="12774"/>
                  </a:cubicBezTo>
                  <a:cubicBezTo>
                    <a:pt x="1" y="16056"/>
                    <a:pt x="1281" y="19148"/>
                    <a:pt x="3600" y="21467"/>
                  </a:cubicBezTo>
                  <a:cubicBezTo>
                    <a:pt x="5919" y="23786"/>
                    <a:pt x="9011" y="25066"/>
                    <a:pt x="12293" y="25066"/>
                  </a:cubicBezTo>
                  <a:lnTo>
                    <a:pt x="12774" y="25066"/>
                  </a:lnTo>
                  <a:cubicBezTo>
                    <a:pt x="16057" y="25066"/>
                    <a:pt x="19149" y="23786"/>
                    <a:pt x="21468" y="21467"/>
                  </a:cubicBezTo>
                  <a:cubicBezTo>
                    <a:pt x="23787" y="19148"/>
                    <a:pt x="25067" y="16056"/>
                    <a:pt x="25067" y="12774"/>
                  </a:cubicBezTo>
                  <a:cubicBezTo>
                    <a:pt x="25067" y="12292"/>
                    <a:pt x="25067" y="12292"/>
                    <a:pt x="25067" y="12292"/>
                  </a:cubicBezTo>
                  <a:cubicBezTo>
                    <a:pt x="25067" y="9010"/>
                    <a:pt x="23787" y="5918"/>
                    <a:pt x="21468" y="3599"/>
                  </a:cubicBezTo>
                  <a:cubicBezTo>
                    <a:pt x="19149" y="1280"/>
                    <a:pt x="16057" y="0"/>
                    <a:pt x="127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7;p68">
              <a:extLst>
                <a:ext uri="{FF2B5EF4-FFF2-40B4-BE49-F238E27FC236}">
                  <a16:creationId xmlns:a16="http://schemas.microsoft.com/office/drawing/2014/main" id="{0808E5B9-FF76-3C75-AD89-5A0D0A4C8B58}"/>
                </a:ext>
              </a:extLst>
            </p:cNvPr>
            <p:cNvSpPr/>
            <p:nvPr/>
          </p:nvSpPr>
          <p:spPr>
            <a:xfrm>
              <a:off x="3994350" y="3062775"/>
              <a:ext cx="70675" cy="185675"/>
            </a:xfrm>
            <a:custGeom>
              <a:avLst/>
              <a:gdLst/>
              <a:ahLst/>
              <a:cxnLst/>
              <a:rect l="l" t="t" r="r" b="b"/>
              <a:pathLst>
                <a:path w="2827" h="7427" extrusionOk="0">
                  <a:moveTo>
                    <a:pt x="2092" y="736"/>
                  </a:moveTo>
                  <a:cubicBezTo>
                    <a:pt x="2092" y="6692"/>
                    <a:pt x="2092" y="6692"/>
                    <a:pt x="2092" y="6692"/>
                  </a:cubicBezTo>
                  <a:lnTo>
                    <a:pt x="736" y="6692"/>
                  </a:lnTo>
                  <a:lnTo>
                    <a:pt x="736" y="736"/>
                  </a:lnTo>
                  <a:close/>
                  <a:moveTo>
                    <a:pt x="368" y="1"/>
                  </a:moveTo>
                  <a:cubicBezTo>
                    <a:pt x="166" y="1"/>
                    <a:pt x="1" y="165"/>
                    <a:pt x="1" y="368"/>
                  </a:cubicBezTo>
                  <a:cubicBezTo>
                    <a:pt x="1" y="7059"/>
                    <a:pt x="1" y="7059"/>
                    <a:pt x="1" y="7059"/>
                  </a:cubicBezTo>
                  <a:cubicBezTo>
                    <a:pt x="1" y="7262"/>
                    <a:pt x="166" y="7427"/>
                    <a:pt x="368" y="7427"/>
                  </a:cubicBezTo>
                  <a:lnTo>
                    <a:pt x="2459" y="7427"/>
                  </a:lnTo>
                  <a:cubicBezTo>
                    <a:pt x="2662" y="7427"/>
                    <a:pt x="2827" y="7262"/>
                    <a:pt x="2827" y="7059"/>
                  </a:cubicBezTo>
                  <a:cubicBezTo>
                    <a:pt x="2827" y="368"/>
                    <a:pt x="2827" y="368"/>
                    <a:pt x="2827" y="368"/>
                  </a:cubicBezTo>
                  <a:cubicBezTo>
                    <a:pt x="2827" y="165"/>
                    <a:pt x="2662" y="1"/>
                    <a:pt x="2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8;p68">
              <a:extLst>
                <a:ext uri="{FF2B5EF4-FFF2-40B4-BE49-F238E27FC236}">
                  <a16:creationId xmlns:a16="http://schemas.microsoft.com/office/drawing/2014/main" id="{3C19A818-27FC-5895-AECE-B48E18352293}"/>
                </a:ext>
              </a:extLst>
            </p:cNvPr>
            <p:cNvSpPr/>
            <p:nvPr/>
          </p:nvSpPr>
          <p:spPr>
            <a:xfrm>
              <a:off x="4067550" y="3094150"/>
              <a:ext cx="70675" cy="154300"/>
            </a:xfrm>
            <a:custGeom>
              <a:avLst/>
              <a:gdLst/>
              <a:ahLst/>
              <a:cxnLst/>
              <a:rect l="l" t="t" r="r" b="b"/>
              <a:pathLst>
                <a:path w="2827" h="6172" extrusionOk="0">
                  <a:moveTo>
                    <a:pt x="2091" y="735"/>
                  </a:moveTo>
                  <a:cubicBezTo>
                    <a:pt x="2091" y="5437"/>
                    <a:pt x="2091" y="5437"/>
                    <a:pt x="2091" y="5437"/>
                  </a:cubicBezTo>
                  <a:lnTo>
                    <a:pt x="735" y="5437"/>
                  </a:lnTo>
                  <a:lnTo>
                    <a:pt x="735" y="735"/>
                  </a:lnTo>
                  <a:close/>
                  <a:moveTo>
                    <a:pt x="368" y="0"/>
                  </a:moveTo>
                  <a:cubicBezTo>
                    <a:pt x="165" y="0"/>
                    <a:pt x="0" y="165"/>
                    <a:pt x="0" y="368"/>
                  </a:cubicBezTo>
                  <a:cubicBezTo>
                    <a:pt x="0" y="5804"/>
                    <a:pt x="0" y="5804"/>
                    <a:pt x="0" y="5804"/>
                  </a:cubicBezTo>
                  <a:cubicBezTo>
                    <a:pt x="0" y="6007"/>
                    <a:pt x="165" y="6172"/>
                    <a:pt x="368" y="6172"/>
                  </a:cubicBezTo>
                  <a:lnTo>
                    <a:pt x="2459" y="6172"/>
                  </a:lnTo>
                  <a:cubicBezTo>
                    <a:pt x="2661" y="6172"/>
                    <a:pt x="2826" y="6007"/>
                    <a:pt x="2826" y="5804"/>
                  </a:cubicBezTo>
                  <a:cubicBezTo>
                    <a:pt x="2826" y="368"/>
                    <a:pt x="2826" y="368"/>
                    <a:pt x="2826" y="368"/>
                  </a:cubicBezTo>
                  <a:cubicBezTo>
                    <a:pt x="2826" y="165"/>
                    <a:pt x="2661" y="0"/>
                    <a:pt x="24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9;p68">
              <a:extLst>
                <a:ext uri="{FF2B5EF4-FFF2-40B4-BE49-F238E27FC236}">
                  <a16:creationId xmlns:a16="http://schemas.microsoft.com/office/drawing/2014/main" id="{0F0503B1-486C-6E4F-6F91-86A84F145354}"/>
                </a:ext>
              </a:extLst>
            </p:cNvPr>
            <p:cNvSpPr/>
            <p:nvPr/>
          </p:nvSpPr>
          <p:spPr>
            <a:xfrm>
              <a:off x="4140725" y="3177775"/>
              <a:ext cx="70675" cy="70675"/>
            </a:xfrm>
            <a:custGeom>
              <a:avLst/>
              <a:gdLst/>
              <a:ahLst/>
              <a:cxnLst/>
              <a:rect l="l" t="t" r="r" b="b"/>
              <a:pathLst>
                <a:path w="2827" h="2827" extrusionOk="0">
                  <a:moveTo>
                    <a:pt x="2091" y="736"/>
                  </a:moveTo>
                  <a:cubicBezTo>
                    <a:pt x="2091" y="2092"/>
                    <a:pt x="2091" y="2092"/>
                    <a:pt x="2091" y="2092"/>
                  </a:cubicBezTo>
                  <a:lnTo>
                    <a:pt x="735" y="2092"/>
                  </a:lnTo>
                  <a:lnTo>
                    <a:pt x="735" y="736"/>
                  </a:lnTo>
                  <a:close/>
                  <a:moveTo>
                    <a:pt x="368" y="1"/>
                  </a:moveTo>
                  <a:cubicBezTo>
                    <a:pt x="165" y="1"/>
                    <a:pt x="0" y="165"/>
                    <a:pt x="0" y="368"/>
                  </a:cubicBezTo>
                  <a:cubicBezTo>
                    <a:pt x="0" y="2459"/>
                    <a:pt x="0" y="2459"/>
                    <a:pt x="0" y="2459"/>
                  </a:cubicBezTo>
                  <a:cubicBezTo>
                    <a:pt x="0" y="2662"/>
                    <a:pt x="165" y="2827"/>
                    <a:pt x="368" y="2827"/>
                  </a:cubicBezTo>
                  <a:lnTo>
                    <a:pt x="2459" y="2827"/>
                  </a:lnTo>
                  <a:cubicBezTo>
                    <a:pt x="2662" y="2827"/>
                    <a:pt x="2826" y="2662"/>
                    <a:pt x="2826" y="2459"/>
                  </a:cubicBezTo>
                  <a:cubicBezTo>
                    <a:pt x="2826" y="368"/>
                    <a:pt x="2826" y="368"/>
                    <a:pt x="2826" y="368"/>
                  </a:cubicBezTo>
                  <a:cubicBezTo>
                    <a:pt x="2826" y="165"/>
                    <a:pt x="2662" y="1"/>
                    <a:pt x="2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0;p68">
              <a:extLst>
                <a:ext uri="{FF2B5EF4-FFF2-40B4-BE49-F238E27FC236}">
                  <a16:creationId xmlns:a16="http://schemas.microsoft.com/office/drawing/2014/main" id="{5C242F59-B15E-936F-F301-990487AD1B0B}"/>
                </a:ext>
              </a:extLst>
            </p:cNvPr>
            <p:cNvSpPr/>
            <p:nvPr/>
          </p:nvSpPr>
          <p:spPr>
            <a:xfrm>
              <a:off x="4213900" y="3052325"/>
              <a:ext cx="70675" cy="196125"/>
            </a:xfrm>
            <a:custGeom>
              <a:avLst/>
              <a:gdLst/>
              <a:ahLst/>
              <a:cxnLst/>
              <a:rect l="l" t="t" r="r" b="b"/>
              <a:pathLst>
                <a:path w="2827" h="7845" extrusionOk="0">
                  <a:moveTo>
                    <a:pt x="2092" y="735"/>
                  </a:moveTo>
                  <a:cubicBezTo>
                    <a:pt x="2092" y="7110"/>
                    <a:pt x="2092" y="7110"/>
                    <a:pt x="2092" y="7110"/>
                  </a:cubicBezTo>
                  <a:lnTo>
                    <a:pt x="736" y="7110"/>
                  </a:lnTo>
                  <a:lnTo>
                    <a:pt x="736" y="735"/>
                  </a:lnTo>
                  <a:close/>
                  <a:moveTo>
                    <a:pt x="368" y="0"/>
                  </a:moveTo>
                  <a:cubicBezTo>
                    <a:pt x="165" y="0"/>
                    <a:pt x="1" y="165"/>
                    <a:pt x="1" y="368"/>
                  </a:cubicBezTo>
                  <a:cubicBezTo>
                    <a:pt x="1" y="7477"/>
                    <a:pt x="1" y="7477"/>
                    <a:pt x="1" y="7477"/>
                  </a:cubicBezTo>
                  <a:cubicBezTo>
                    <a:pt x="1" y="7680"/>
                    <a:pt x="165" y="7845"/>
                    <a:pt x="368" y="7845"/>
                  </a:cubicBezTo>
                  <a:lnTo>
                    <a:pt x="2459" y="7845"/>
                  </a:lnTo>
                  <a:cubicBezTo>
                    <a:pt x="2662" y="7845"/>
                    <a:pt x="2827" y="7680"/>
                    <a:pt x="2827" y="7477"/>
                  </a:cubicBezTo>
                  <a:cubicBezTo>
                    <a:pt x="2827" y="368"/>
                    <a:pt x="2827" y="368"/>
                    <a:pt x="2827" y="368"/>
                  </a:cubicBezTo>
                  <a:cubicBezTo>
                    <a:pt x="2827" y="165"/>
                    <a:pt x="2662" y="0"/>
                    <a:pt x="24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1;p68">
              <a:extLst>
                <a:ext uri="{FF2B5EF4-FFF2-40B4-BE49-F238E27FC236}">
                  <a16:creationId xmlns:a16="http://schemas.microsoft.com/office/drawing/2014/main" id="{E3FDE7BA-D7F7-CE39-9F43-6B6953FA442B}"/>
                </a:ext>
              </a:extLst>
            </p:cNvPr>
            <p:cNvSpPr/>
            <p:nvPr/>
          </p:nvSpPr>
          <p:spPr>
            <a:xfrm>
              <a:off x="3921175" y="3000050"/>
              <a:ext cx="436575" cy="373850"/>
            </a:xfrm>
            <a:custGeom>
              <a:avLst/>
              <a:gdLst/>
              <a:ahLst/>
              <a:cxnLst/>
              <a:rect l="l" t="t" r="r" b="b"/>
              <a:pathLst>
                <a:path w="17463" h="14954" extrusionOk="0">
                  <a:moveTo>
                    <a:pt x="16107" y="723"/>
                  </a:moveTo>
                  <a:cubicBezTo>
                    <a:pt x="16449" y="723"/>
                    <a:pt x="16741" y="1014"/>
                    <a:pt x="16741" y="1357"/>
                  </a:cubicBezTo>
                  <a:cubicBezTo>
                    <a:pt x="16741" y="10455"/>
                    <a:pt x="16741" y="10455"/>
                    <a:pt x="16741" y="10455"/>
                  </a:cubicBezTo>
                  <a:lnTo>
                    <a:pt x="723" y="10455"/>
                  </a:lnTo>
                  <a:cubicBezTo>
                    <a:pt x="723" y="1357"/>
                    <a:pt x="723" y="1357"/>
                    <a:pt x="723" y="1357"/>
                  </a:cubicBezTo>
                  <a:cubicBezTo>
                    <a:pt x="723" y="1014"/>
                    <a:pt x="1014" y="723"/>
                    <a:pt x="1356" y="723"/>
                  </a:cubicBezTo>
                  <a:close/>
                  <a:moveTo>
                    <a:pt x="16728" y="11190"/>
                  </a:moveTo>
                  <a:cubicBezTo>
                    <a:pt x="16677" y="11482"/>
                    <a:pt x="16411" y="11710"/>
                    <a:pt x="16107" y="11710"/>
                  </a:cubicBezTo>
                  <a:lnTo>
                    <a:pt x="1356" y="11710"/>
                  </a:lnTo>
                  <a:cubicBezTo>
                    <a:pt x="1052" y="11710"/>
                    <a:pt x="786" y="11482"/>
                    <a:pt x="735" y="11190"/>
                  </a:cubicBezTo>
                  <a:close/>
                  <a:moveTo>
                    <a:pt x="10138" y="12445"/>
                  </a:moveTo>
                  <a:lnTo>
                    <a:pt x="10734" y="14232"/>
                  </a:lnTo>
                  <a:lnTo>
                    <a:pt x="6818" y="14232"/>
                  </a:lnTo>
                  <a:cubicBezTo>
                    <a:pt x="7338" y="12445"/>
                    <a:pt x="7338" y="12445"/>
                    <a:pt x="7338" y="12445"/>
                  </a:cubicBezTo>
                  <a:close/>
                  <a:moveTo>
                    <a:pt x="1356" y="1"/>
                  </a:moveTo>
                  <a:cubicBezTo>
                    <a:pt x="609" y="1"/>
                    <a:pt x="0" y="609"/>
                    <a:pt x="0" y="1357"/>
                  </a:cubicBezTo>
                  <a:cubicBezTo>
                    <a:pt x="0" y="11076"/>
                    <a:pt x="0" y="11076"/>
                    <a:pt x="0" y="11076"/>
                  </a:cubicBezTo>
                  <a:cubicBezTo>
                    <a:pt x="0" y="11837"/>
                    <a:pt x="609" y="12445"/>
                    <a:pt x="1356" y="12445"/>
                  </a:cubicBezTo>
                  <a:lnTo>
                    <a:pt x="6577" y="12445"/>
                  </a:lnTo>
                  <a:cubicBezTo>
                    <a:pt x="5994" y="14485"/>
                    <a:pt x="5994" y="14485"/>
                    <a:pt x="5994" y="14485"/>
                  </a:cubicBezTo>
                  <a:cubicBezTo>
                    <a:pt x="5956" y="14599"/>
                    <a:pt x="5982" y="14713"/>
                    <a:pt x="6045" y="14815"/>
                  </a:cubicBezTo>
                  <a:cubicBezTo>
                    <a:pt x="6121" y="14903"/>
                    <a:pt x="6223" y="14954"/>
                    <a:pt x="6337" y="14954"/>
                  </a:cubicBezTo>
                  <a:lnTo>
                    <a:pt x="11241" y="14954"/>
                  </a:lnTo>
                  <a:cubicBezTo>
                    <a:pt x="11355" y="14954"/>
                    <a:pt x="11469" y="14903"/>
                    <a:pt x="11532" y="14802"/>
                  </a:cubicBezTo>
                  <a:cubicBezTo>
                    <a:pt x="11608" y="14713"/>
                    <a:pt x="11621" y="14586"/>
                    <a:pt x="11583" y="14472"/>
                  </a:cubicBezTo>
                  <a:cubicBezTo>
                    <a:pt x="10911" y="12445"/>
                    <a:pt x="10911" y="12445"/>
                    <a:pt x="10911" y="12445"/>
                  </a:cubicBezTo>
                  <a:lnTo>
                    <a:pt x="16107" y="12445"/>
                  </a:lnTo>
                  <a:cubicBezTo>
                    <a:pt x="16855" y="12445"/>
                    <a:pt x="17463" y="11837"/>
                    <a:pt x="17463" y="11076"/>
                  </a:cubicBezTo>
                  <a:cubicBezTo>
                    <a:pt x="17463" y="1357"/>
                    <a:pt x="17463" y="1357"/>
                    <a:pt x="17463" y="1357"/>
                  </a:cubicBezTo>
                  <a:cubicBezTo>
                    <a:pt x="17463" y="609"/>
                    <a:pt x="16855" y="1"/>
                    <a:pt x="16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013;p69">
            <a:extLst>
              <a:ext uri="{FF2B5EF4-FFF2-40B4-BE49-F238E27FC236}">
                <a16:creationId xmlns:a16="http://schemas.microsoft.com/office/drawing/2014/main" id="{4B6BDD04-6C39-AF20-4CB5-C54539C0F75A}"/>
              </a:ext>
            </a:extLst>
          </p:cNvPr>
          <p:cNvGrpSpPr/>
          <p:nvPr/>
        </p:nvGrpSpPr>
        <p:grpSpPr>
          <a:xfrm>
            <a:off x="671225" y="4057229"/>
            <a:ext cx="386852" cy="411857"/>
            <a:chOff x="4485100" y="2214675"/>
            <a:chExt cx="626650" cy="626675"/>
          </a:xfrm>
          <a:solidFill>
            <a:srgbClr val="E2E8B2"/>
          </a:solidFill>
        </p:grpSpPr>
        <p:sp>
          <p:nvSpPr>
            <p:cNvPr id="37" name="Google Shape;3014;p69">
              <a:extLst>
                <a:ext uri="{FF2B5EF4-FFF2-40B4-BE49-F238E27FC236}">
                  <a16:creationId xmlns:a16="http://schemas.microsoft.com/office/drawing/2014/main" id="{B2E30D9D-08BD-AAA1-34B9-8FF24C2B6643}"/>
                </a:ext>
              </a:extLst>
            </p:cNvPr>
            <p:cNvSpPr/>
            <p:nvPr/>
          </p:nvSpPr>
          <p:spPr>
            <a:xfrm>
              <a:off x="4522475" y="2264425"/>
              <a:ext cx="167300" cy="179650"/>
            </a:xfrm>
            <a:custGeom>
              <a:avLst/>
              <a:gdLst/>
              <a:ahLst/>
              <a:cxnLst/>
              <a:rect l="l" t="t" r="r" b="b"/>
              <a:pathLst>
                <a:path w="6692" h="7186" extrusionOk="0">
                  <a:moveTo>
                    <a:pt x="3346" y="735"/>
                  </a:moveTo>
                  <a:cubicBezTo>
                    <a:pt x="3967" y="735"/>
                    <a:pt x="4461" y="1230"/>
                    <a:pt x="4461" y="1851"/>
                  </a:cubicBezTo>
                  <a:cubicBezTo>
                    <a:pt x="4461" y="2471"/>
                    <a:pt x="3967" y="2978"/>
                    <a:pt x="3346" y="2978"/>
                  </a:cubicBezTo>
                  <a:cubicBezTo>
                    <a:pt x="2725" y="2978"/>
                    <a:pt x="2218" y="2471"/>
                    <a:pt x="2218" y="1851"/>
                  </a:cubicBezTo>
                  <a:cubicBezTo>
                    <a:pt x="2218" y="1230"/>
                    <a:pt x="2725" y="735"/>
                    <a:pt x="3346" y="735"/>
                  </a:cubicBezTo>
                  <a:close/>
                  <a:moveTo>
                    <a:pt x="3371" y="3713"/>
                  </a:moveTo>
                  <a:cubicBezTo>
                    <a:pt x="4803" y="3713"/>
                    <a:pt x="5957" y="4867"/>
                    <a:pt x="5957" y="6286"/>
                  </a:cubicBezTo>
                  <a:cubicBezTo>
                    <a:pt x="5957" y="6451"/>
                    <a:pt x="5957" y="6451"/>
                    <a:pt x="5957" y="6451"/>
                  </a:cubicBezTo>
                  <a:lnTo>
                    <a:pt x="723" y="6451"/>
                  </a:lnTo>
                  <a:lnTo>
                    <a:pt x="723" y="6286"/>
                  </a:lnTo>
                  <a:cubicBezTo>
                    <a:pt x="723" y="4867"/>
                    <a:pt x="1889" y="3713"/>
                    <a:pt x="3308" y="3713"/>
                  </a:cubicBezTo>
                  <a:close/>
                  <a:moveTo>
                    <a:pt x="3346" y="0"/>
                  </a:moveTo>
                  <a:cubicBezTo>
                    <a:pt x="2320" y="0"/>
                    <a:pt x="1483" y="837"/>
                    <a:pt x="1483" y="1851"/>
                  </a:cubicBezTo>
                  <a:cubicBezTo>
                    <a:pt x="1483" y="2395"/>
                    <a:pt x="1711" y="2877"/>
                    <a:pt x="2079" y="3219"/>
                  </a:cubicBezTo>
                  <a:cubicBezTo>
                    <a:pt x="862" y="3701"/>
                    <a:pt x="1" y="4905"/>
                    <a:pt x="1" y="6286"/>
                  </a:cubicBezTo>
                  <a:cubicBezTo>
                    <a:pt x="1" y="6818"/>
                    <a:pt x="1" y="6818"/>
                    <a:pt x="1" y="6818"/>
                  </a:cubicBezTo>
                  <a:cubicBezTo>
                    <a:pt x="1" y="7021"/>
                    <a:pt x="165" y="7186"/>
                    <a:pt x="368" y="7186"/>
                  </a:cubicBezTo>
                  <a:lnTo>
                    <a:pt x="6324" y="7186"/>
                  </a:lnTo>
                  <a:cubicBezTo>
                    <a:pt x="6527" y="7186"/>
                    <a:pt x="6692" y="7021"/>
                    <a:pt x="6692" y="6818"/>
                  </a:cubicBezTo>
                  <a:cubicBezTo>
                    <a:pt x="6692" y="6286"/>
                    <a:pt x="6692" y="6286"/>
                    <a:pt x="6692" y="6286"/>
                  </a:cubicBezTo>
                  <a:cubicBezTo>
                    <a:pt x="6692" y="4905"/>
                    <a:pt x="5817" y="3701"/>
                    <a:pt x="4601" y="3219"/>
                  </a:cubicBezTo>
                  <a:cubicBezTo>
                    <a:pt x="4968" y="2877"/>
                    <a:pt x="5196" y="2395"/>
                    <a:pt x="5196" y="1851"/>
                  </a:cubicBezTo>
                  <a:cubicBezTo>
                    <a:pt x="5196" y="837"/>
                    <a:pt x="4360" y="0"/>
                    <a:pt x="3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5;p69">
              <a:extLst>
                <a:ext uri="{FF2B5EF4-FFF2-40B4-BE49-F238E27FC236}">
                  <a16:creationId xmlns:a16="http://schemas.microsoft.com/office/drawing/2014/main" id="{20369535-D3E1-5EC3-1914-1EDD94D8EF8C}"/>
                </a:ext>
              </a:extLst>
            </p:cNvPr>
            <p:cNvSpPr/>
            <p:nvPr/>
          </p:nvSpPr>
          <p:spPr>
            <a:xfrm>
              <a:off x="4696075" y="2276775"/>
              <a:ext cx="142600" cy="18400"/>
            </a:xfrm>
            <a:custGeom>
              <a:avLst/>
              <a:gdLst/>
              <a:ahLst/>
              <a:cxnLst/>
              <a:rect l="l" t="t" r="r" b="b"/>
              <a:pathLst>
                <a:path w="5704" h="736" extrusionOk="0">
                  <a:moveTo>
                    <a:pt x="368" y="1"/>
                  </a:moveTo>
                  <a:cubicBezTo>
                    <a:pt x="166" y="1"/>
                    <a:pt x="1" y="165"/>
                    <a:pt x="1" y="368"/>
                  </a:cubicBezTo>
                  <a:cubicBezTo>
                    <a:pt x="1" y="571"/>
                    <a:pt x="166" y="736"/>
                    <a:pt x="368" y="736"/>
                  </a:cubicBezTo>
                  <a:lnTo>
                    <a:pt x="5336" y="736"/>
                  </a:lnTo>
                  <a:cubicBezTo>
                    <a:pt x="5539" y="736"/>
                    <a:pt x="5704" y="571"/>
                    <a:pt x="5704" y="368"/>
                  </a:cubicBezTo>
                  <a:cubicBezTo>
                    <a:pt x="5704" y="165"/>
                    <a:pt x="5539" y="1"/>
                    <a:pt x="53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16;p69">
              <a:extLst>
                <a:ext uri="{FF2B5EF4-FFF2-40B4-BE49-F238E27FC236}">
                  <a16:creationId xmlns:a16="http://schemas.microsoft.com/office/drawing/2014/main" id="{3A5B802C-9E60-C402-2BFF-7A6C6ECCDCCD}"/>
                </a:ext>
              </a:extLst>
            </p:cNvPr>
            <p:cNvSpPr/>
            <p:nvPr/>
          </p:nvSpPr>
          <p:spPr>
            <a:xfrm>
              <a:off x="4485100" y="2214675"/>
              <a:ext cx="626650" cy="626675"/>
            </a:xfrm>
            <a:custGeom>
              <a:avLst/>
              <a:gdLst/>
              <a:ahLst/>
              <a:cxnLst/>
              <a:rect l="l" t="t" r="r" b="b"/>
              <a:pathLst>
                <a:path w="25066" h="25067" extrusionOk="0">
                  <a:moveTo>
                    <a:pt x="16005" y="6198"/>
                  </a:moveTo>
                  <a:cubicBezTo>
                    <a:pt x="17311" y="6198"/>
                    <a:pt x="18375" y="7262"/>
                    <a:pt x="18375" y="8567"/>
                  </a:cubicBezTo>
                  <a:cubicBezTo>
                    <a:pt x="18375" y="9809"/>
                    <a:pt x="17412" y="10823"/>
                    <a:pt x="16195" y="10924"/>
                  </a:cubicBezTo>
                  <a:cubicBezTo>
                    <a:pt x="16119" y="10912"/>
                    <a:pt x="16056" y="10912"/>
                    <a:pt x="15980" y="10912"/>
                  </a:cubicBezTo>
                  <a:lnTo>
                    <a:pt x="15803" y="10912"/>
                  </a:lnTo>
                  <a:cubicBezTo>
                    <a:pt x="14599" y="10810"/>
                    <a:pt x="13648" y="9797"/>
                    <a:pt x="13648" y="8567"/>
                  </a:cubicBezTo>
                  <a:cubicBezTo>
                    <a:pt x="13648" y="7262"/>
                    <a:pt x="14700" y="6198"/>
                    <a:pt x="16005" y="6198"/>
                  </a:cubicBezTo>
                  <a:close/>
                  <a:moveTo>
                    <a:pt x="16005" y="4702"/>
                  </a:moveTo>
                  <a:cubicBezTo>
                    <a:pt x="20048" y="4702"/>
                    <a:pt x="23343" y="7997"/>
                    <a:pt x="23343" y="12040"/>
                  </a:cubicBezTo>
                  <a:cubicBezTo>
                    <a:pt x="23343" y="13598"/>
                    <a:pt x="22848" y="15043"/>
                    <a:pt x="22012" y="16234"/>
                  </a:cubicBezTo>
                  <a:cubicBezTo>
                    <a:pt x="21708" y="13814"/>
                    <a:pt x="19972" y="11837"/>
                    <a:pt x="17691" y="11165"/>
                  </a:cubicBezTo>
                  <a:cubicBezTo>
                    <a:pt x="18540" y="10608"/>
                    <a:pt x="19110" y="9644"/>
                    <a:pt x="19110" y="8567"/>
                  </a:cubicBezTo>
                  <a:cubicBezTo>
                    <a:pt x="19110" y="6857"/>
                    <a:pt x="17716" y="5463"/>
                    <a:pt x="16005" y="5463"/>
                  </a:cubicBezTo>
                  <a:cubicBezTo>
                    <a:pt x="14307" y="5463"/>
                    <a:pt x="12913" y="6857"/>
                    <a:pt x="12913" y="8567"/>
                  </a:cubicBezTo>
                  <a:cubicBezTo>
                    <a:pt x="12913" y="9644"/>
                    <a:pt x="13471" y="10595"/>
                    <a:pt x="14307" y="11152"/>
                  </a:cubicBezTo>
                  <a:cubicBezTo>
                    <a:pt x="12026" y="11799"/>
                    <a:pt x="10277" y="13763"/>
                    <a:pt x="9948" y="16158"/>
                  </a:cubicBezTo>
                  <a:cubicBezTo>
                    <a:pt x="9150" y="14980"/>
                    <a:pt x="8681" y="13560"/>
                    <a:pt x="8681" y="12040"/>
                  </a:cubicBezTo>
                  <a:cubicBezTo>
                    <a:pt x="8681" y="7997"/>
                    <a:pt x="11963" y="4702"/>
                    <a:pt x="16005" y="4702"/>
                  </a:cubicBezTo>
                  <a:close/>
                  <a:moveTo>
                    <a:pt x="16208" y="11647"/>
                  </a:moveTo>
                  <a:cubicBezTo>
                    <a:pt x="19059" y="11773"/>
                    <a:pt x="21340" y="14130"/>
                    <a:pt x="21340" y="17007"/>
                  </a:cubicBezTo>
                  <a:cubicBezTo>
                    <a:pt x="21340" y="17020"/>
                    <a:pt x="21340" y="17045"/>
                    <a:pt x="21340" y="17058"/>
                  </a:cubicBezTo>
                  <a:cubicBezTo>
                    <a:pt x="19997" y="18477"/>
                    <a:pt x="18109" y="19364"/>
                    <a:pt x="16005" y="19364"/>
                  </a:cubicBezTo>
                  <a:cubicBezTo>
                    <a:pt x="13876" y="19364"/>
                    <a:pt x="11963" y="18452"/>
                    <a:pt x="10620" y="17007"/>
                  </a:cubicBezTo>
                  <a:cubicBezTo>
                    <a:pt x="10620" y="14105"/>
                    <a:pt x="12926" y="11748"/>
                    <a:pt x="15790" y="11647"/>
                  </a:cubicBezTo>
                  <a:cubicBezTo>
                    <a:pt x="15866" y="11659"/>
                    <a:pt x="15942" y="11659"/>
                    <a:pt x="16005" y="11659"/>
                  </a:cubicBezTo>
                  <a:cubicBezTo>
                    <a:pt x="16081" y="11659"/>
                    <a:pt x="16145" y="11659"/>
                    <a:pt x="16208" y="11647"/>
                  </a:cubicBezTo>
                  <a:close/>
                  <a:moveTo>
                    <a:pt x="14269" y="736"/>
                  </a:moveTo>
                  <a:cubicBezTo>
                    <a:pt x="14611" y="736"/>
                    <a:pt x="14903" y="1015"/>
                    <a:pt x="14903" y="1369"/>
                  </a:cubicBezTo>
                  <a:cubicBezTo>
                    <a:pt x="14903" y="4056"/>
                    <a:pt x="14903" y="4056"/>
                    <a:pt x="14903" y="4056"/>
                  </a:cubicBezTo>
                  <a:cubicBezTo>
                    <a:pt x="13585" y="4233"/>
                    <a:pt x="12368" y="4728"/>
                    <a:pt x="11342" y="5463"/>
                  </a:cubicBezTo>
                  <a:lnTo>
                    <a:pt x="8807" y="5463"/>
                  </a:lnTo>
                  <a:cubicBezTo>
                    <a:pt x="8605" y="5463"/>
                    <a:pt x="8440" y="5627"/>
                    <a:pt x="8440" y="5830"/>
                  </a:cubicBezTo>
                  <a:cubicBezTo>
                    <a:pt x="8440" y="6033"/>
                    <a:pt x="8605" y="6198"/>
                    <a:pt x="8807" y="6198"/>
                  </a:cubicBezTo>
                  <a:lnTo>
                    <a:pt x="10455" y="6198"/>
                  </a:lnTo>
                  <a:cubicBezTo>
                    <a:pt x="9048" y="7528"/>
                    <a:pt x="8123" y="9378"/>
                    <a:pt x="7971" y="11419"/>
                  </a:cubicBezTo>
                  <a:lnTo>
                    <a:pt x="1863" y="11419"/>
                  </a:lnTo>
                  <a:cubicBezTo>
                    <a:pt x="1660" y="11419"/>
                    <a:pt x="1496" y="11583"/>
                    <a:pt x="1496" y="11786"/>
                  </a:cubicBezTo>
                  <a:cubicBezTo>
                    <a:pt x="1496" y="11989"/>
                    <a:pt x="1660" y="12154"/>
                    <a:pt x="1863" y="12154"/>
                  </a:cubicBezTo>
                  <a:lnTo>
                    <a:pt x="7946" y="12154"/>
                  </a:lnTo>
                  <a:cubicBezTo>
                    <a:pt x="7958" y="12939"/>
                    <a:pt x="8085" y="13687"/>
                    <a:pt x="8301" y="14409"/>
                  </a:cubicBezTo>
                  <a:lnTo>
                    <a:pt x="1863" y="14409"/>
                  </a:lnTo>
                  <a:cubicBezTo>
                    <a:pt x="1660" y="14409"/>
                    <a:pt x="1496" y="14561"/>
                    <a:pt x="1496" y="14764"/>
                  </a:cubicBezTo>
                  <a:cubicBezTo>
                    <a:pt x="1496" y="14967"/>
                    <a:pt x="1660" y="15132"/>
                    <a:pt x="1863" y="15132"/>
                  </a:cubicBezTo>
                  <a:lnTo>
                    <a:pt x="8567" y="15132"/>
                  </a:lnTo>
                  <a:cubicBezTo>
                    <a:pt x="8909" y="15968"/>
                    <a:pt x="9390" y="16716"/>
                    <a:pt x="9986" y="17387"/>
                  </a:cubicBezTo>
                  <a:lnTo>
                    <a:pt x="1863" y="17387"/>
                  </a:lnTo>
                  <a:cubicBezTo>
                    <a:pt x="1660" y="17387"/>
                    <a:pt x="1496" y="17552"/>
                    <a:pt x="1496" y="17742"/>
                  </a:cubicBezTo>
                  <a:cubicBezTo>
                    <a:pt x="1496" y="17945"/>
                    <a:pt x="1660" y="18110"/>
                    <a:pt x="1863" y="18110"/>
                  </a:cubicBezTo>
                  <a:lnTo>
                    <a:pt x="10721" y="18110"/>
                  </a:lnTo>
                  <a:cubicBezTo>
                    <a:pt x="11671" y="18946"/>
                    <a:pt x="12812" y="19554"/>
                    <a:pt x="14079" y="19871"/>
                  </a:cubicBezTo>
                  <a:lnTo>
                    <a:pt x="1369" y="19871"/>
                  </a:lnTo>
                  <a:cubicBezTo>
                    <a:pt x="1014" y="19871"/>
                    <a:pt x="735" y="19580"/>
                    <a:pt x="735" y="19237"/>
                  </a:cubicBezTo>
                  <a:cubicBezTo>
                    <a:pt x="735" y="1369"/>
                    <a:pt x="735" y="1369"/>
                    <a:pt x="735" y="1369"/>
                  </a:cubicBezTo>
                  <a:cubicBezTo>
                    <a:pt x="735" y="1015"/>
                    <a:pt x="1014" y="736"/>
                    <a:pt x="1369" y="736"/>
                  </a:cubicBezTo>
                  <a:close/>
                  <a:moveTo>
                    <a:pt x="21366" y="18325"/>
                  </a:moveTo>
                  <a:cubicBezTo>
                    <a:pt x="24154" y="22608"/>
                    <a:pt x="24154" y="22608"/>
                    <a:pt x="24154" y="22608"/>
                  </a:cubicBezTo>
                  <a:cubicBezTo>
                    <a:pt x="24318" y="22862"/>
                    <a:pt x="24382" y="23153"/>
                    <a:pt x="24318" y="23445"/>
                  </a:cubicBezTo>
                  <a:cubicBezTo>
                    <a:pt x="24255" y="23736"/>
                    <a:pt x="24078" y="23977"/>
                    <a:pt x="23837" y="24142"/>
                  </a:cubicBezTo>
                  <a:cubicBezTo>
                    <a:pt x="23812" y="24154"/>
                    <a:pt x="23812" y="24154"/>
                    <a:pt x="23812" y="24154"/>
                  </a:cubicBezTo>
                  <a:cubicBezTo>
                    <a:pt x="23622" y="24279"/>
                    <a:pt x="23410" y="24338"/>
                    <a:pt x="23202" y="24338"/>
                  </a:cubicBezTo>
                  <a:cubicBezTo>
                    <a:pt x="22840" y="24338"/>
                    <a:pt x="22487" y="24159"/>
                    <a:pt x="22278" y="23837"/>
                  </a:cubicBezTo>
                  <a:cubicBezTo>
                    <a:pt x="19490" y="19554"/>
                    <a:pt x="19490" y="19554"/>
                    <a:pt x="19490" y="19554"/>
                  </a:cubicBezTo>
                  <a:cubicBezTo>
                    <a:pt x="21366" y="18325"/>
                    <a:pt x="21366" y="18325"/>
                    <a:pt x="21366" y="18325"/>
                  </a:cubicBezTo>
                  <a:close/>
                  <a:moveTo>
                    <a:pt x="1369" y="1"/>
                  </a:moveTo>
                  <a:cubicBezTo>
                    <a:pt x="608" y="1"/>
                    <a:pt x="0" y="609"/>
                    <a:pt x="0" y="1369"/>
                  </a:cubicBezTo>
                  <a:cubicBezTo>
                    <a:pt x="0" y="19237"/>
                    <a:pt x="0" y="19237"/>
                    <a:pt x="0" y="19237"/>
                  </a:cubicBezTo>
                  <a:cubicBezTo>
                    <a:pt x="0" y="19985"/>
                    <a:pt x="608" y="20593"/>
                    <a:pt x="1369" y="20593"/>
                  </a:cubicBezTo>
                  <a:lnTo>
                    <a:pt x="14269" y="20593"/>
                  </a:lnTo>
                  <a:cubicBezTo>
                    <a:pt x="14687" y="20593"/>
                    <a:pt x="15093" y="20403"/>
                    <a:pt x="15346" y="20074"/>
                  </a:cubicBezTo>
                  <a:cubicBezTo>
                    <a:pt x="15562" y="20086"/>
                    <a:pt x="15790" y="20099"/>
                    <a:pt x="16005" y="20099"/>
                  </a:cubicBezTo>
                  <a:cubicBezTo>
                    <a:pt x="16943" y="20099"/>
                    <a:pt x="17843" y="19934"/>
                    <a:pt x="18679" y="19643"/>
                  </a:cubicBezTo>
                  <a:cubicBezTo>
                    <a:pt x="21657" y="24230"/>
                    <a:pt x="21657" y="24230"/>
                    <a:pt x="21657" y="24230"/>
                  </a:cubicBezTo>
                  <a:cubicBezTo>
                    <a:pt x="22012" y="24775"/>
                    <a:pt x="22608" y="25067"/>
                    <a:pt x="23203" y="25067"/>
                  </a:cubicBezTo>
                  <a:cubicBezTo>
                    <a:pt x="23545" y="25067"/>
                    <a:pt x="23900" y="24978"/>
                    <a:pt x="24204" y="24775"/>
                  </a:cubicBezTo>
                  <a:cubicBezTo>
                    <a:pt x="24230" y="24750"/>
                    <a:pt x="24230" y="24750"/>
                    <a:pt x="24230" y="24750"/>
                  </a:cubicBezTo>
                  <a:cubicBezTo>
                    <a:pt x="25079" y="24205"/>
                    <a:pt x="25320" y="23064"/>
                    <a:pt x="24775" y="22215"/>
                  </a:cubicBezTo>
                  <a:lnTo>
                    <a:pt x="21797" y="17641"/>
                  </a:lnTo>
                  <a:cubicBezTo>
                    <a:pt x="23203" y="16183"/>
                    <a:pt x="24065" y="14219"/>
                    <a:pt x="24065" y="12040"/>
                  </a:cubicBezTo>
                  <a:cubicBezTo>
                    <a:pt x="24065" y="7592"/>
                    <a:pt x="20453" y="3980"/>
                    <a:pt x="16005" y="3980"/>
                  </a:cubicBezTo>
                  <a:lnTo>
                    <a:pt x="15625" y="3980"/>
                  </a:lnTo>
                  <a:cubicBezTo>
                    <a:pt x="15625" y="1369"/>
                    <a:pt x="15625" y="1369"/>
                    <a:pt x="15625" y="1369"/>
                  </a:cubicBezTo>
                  <a:cubicBezTo>
                    <a:pt x="15625" y="609"/>
                    <a:pt x="15017" y="1"/>
                    <a:pt x="142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544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70BCFAF6-3AB9-B4B7-B840-0402097BAB53}"/>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54706B36-18B5-C7BC-BA8A-F04231DD0D5A}"/>
              </a:ext>
            </a:extLst>
          </p:cNvPr>
          <p:cNvPicPr preferRelativeResize="0"/>
          <p:nvPr/>
        </p:nvPicPr>
        <p:blipFill rotWithShape="1">
          <a:blip r:embed="rId3">
            <a:alphaModFix/>
          </a:blip>
          <a:srcRect t="1433" b="2328"/>
          <a:stretch/>
        </p:blipFill>
        <p:spPr>
          <a:xfrm>
            <a:off x="0" y="0"/>
            <a:ext cx="9144003" cy="5143500"/>
          </a:xfrm>
          <a:prstGeom prst="rect">
            <a:avLst/>
          </a:prstGeom>
          <a:noFill/>
          <a:ln>
            <a:noFill/>
          </a:ln>
        </p:spPr>
      </p:pic>
      <p:pic>
        <p:nvPicPr>
          <p:cNvPr id="34" name="Graphique 33">
            <a:extLst>
              <a:ext uri="{FF2B5EF4-FFF2-40B4-BE49-F238E27FC236}">
                <a16:creationId xmlns:a16="http://schemas.microsoft.com/office/drawing/2014/main" id="{C4E884AA-67BC-154C-7EA9-E6DF7C742A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2" name="Google Shape;297;p37">
            <a:extLst>
              <a:ext uri="{FF2B5EF4-FFF2-40B4-BE49-F238E27FC236}">
                <a16:creationId xmlns:a16="http://schemas.microsoft.com/office/drawing/2014/main" id="{CD5C45D6-DF17-F76D-5A43-09DD6F1EA057}"/>
              </a:ext>
            </a:extLst>
          </p:cNvPr>
          <p:cNvSpPr txBox="1"/>
          <p:nvPr/>
        </p:nvSpPr>
        <p:spPr>
          <a:xfrm>
            <a:off x="1773516" y="74698"/>
            <a:ext cx="5596441" cy="692497"/>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4500" b="1" i="0" u="none" strike="noStrike" kern="0" cap="none" spc="0" normalizeH="0" baseline="0" noProof="0" dirty="0">
                <a:ln>
                  <a:noFill/>
                </a:ln>
                <a:solidFill>
                  <a:srgbClr val="E2E8B2"/>
                </a:solidFill>
                <a:effectLst/>
                <a:uLnTx/>
                <a:uFillTx/>
                <a:latin typeface="Cormorant Garamond"/>
                <a:ea typeface="Cormorant Garamond"/>
                <a:cs typeface="Cormorant Garamond"/>
                <a:sym typeface="Cormorant Garamond"/>
              </a:rPr>
              <a:t>Stack technique </a:t>
            </a:r>
            <a:endParaRPr kumimoji="0" sz="7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2" name="Tableau 41">
            <a:extLst>
              <a:ext uri="{FF2B5EF4-FFF2-40B4-BE49-F238E27FC236}">
                <a16:creationId xmlns:a16="http://schemas.microsoft.com/office/drawing/2014/main" id="{1924F839-C524-A7A0-B10E-6CE0C6FBF2AB}"/>
              </a:ext>
            </a:extLst>
          </p:cNvPr>
          <p:cNvGraphicFramePr>
            <a:graphicFrameLocks noGrp="1"/>
          </p:cNvGraphicFramePr>
          <p:nvPr>
            <p:extLst>
              <p:ext uri="{D42A27DB-BD31-4B8C-83A1-F6EECF244321}">
                <p14:modId xmlns:p14="http://schemas.microsoft.com/office/powerpoint/2010/main" val="2429097013"/>
              </p:ext>
            </p:extLst>
          </p:nvPr>
        </p:nvGraphicFramePr>
        <p:xfrm>
          <a:off x="807721" y="1457355"/>
          <a:ext cx="7418583" cy="3333786"/>
        </p:xfrm>
        <a:graphic>
          <a:graphicData uri="http://schemas.openxmlformats.org/drawingml/2006/table">
            <a:tbl>
              <a:tblPr firstRow="1" bandRow="1">
                <a:tableStyleId>{BC89EF96-8CEA-46FF-86C4-4CE0E7609802}</a:tableStyleId>
              </a:tblPr>
              <a:tblGrid>
                <a:gridCol w="1995056">
                  <a:extLst>
                    <a:ext uri="{9D8B030D-6E8A-4147-A177-3AD203B41FA5}">
                      <a16:colId xmlns:a16="http://schemas.microsoft.com/office/drawing/2014/main" val="2255559345"/>
                    </a:ext>
                  </a:extLst>
                </a:gridCol>
                <a:gridCol w="3895204">
                  <a:extLst>
                    <a:ext uri="{9D8B030D-6E8A-4147-A177-3AD203B41FA5}">
                      <a16:colId xmlns:a16="http://schemas.microsoft.com/office/drawing/2014/main" val="3938266170"/>
                    </a:ext>
                  </a:extLst>
                </a:gridCol>
                <a:gridCol w="1528323">
                  <a:extLst>
                    <a:ext uri="{9D8B030D-6E8A-4147-A177-3AD203B41FA5}">
                      <a16:colId xmlns:a16="http://schemas.microsoft.com/office/drawing/2014/main" val="1420265425"/>
                    </a:ext>
                  </a:extLst>
                </a:gridCol>
              </a:tblGrid>
              <a:tr h="272314">
                <a:tc>
                  <a:txBody>
                    <a:bodyPr/>
                    <a:lstStyle/>
                    <a:p>
                      <a:pPr algn="ctr"/>
                      <a:r>
                        <a:rPr lang="fr-FR" sz="1400" dirty="0">
                          <a:solidFill>
                            <a:srgbClr val="E2E8B2"/>
                          </a:solidFill>
                          <a:latin typeface="Cormorant Garamond" panose="020B0604020202020204" charset="0"/>
                          <a:ea typeface="Cormorant Garamond" panose="020B0604020202020204" charset="0"/>
                        </a:rPr>
                        <a:t>stack technique</a:t>
                      </a:r>
                    </a:p>
                  </a:txBody>
                  <a:tcPr/>
                </a:tc>
                <a:tc>
                  <a:txBody>
                    <a:bodyPr/>
                    <a:lstStyle/>
                    <a:p>
                      <a:pPr algn="ctr"/>
                      <a:r>
                        <a:rPr lang="fr-FR" sz="1400" dirty="0">
                          <a:solidFill>
                            <a:srgbClr val="E2E8B2"/>
                          </a:solidFill>
                          <a:latin typeface="Cormorant Garamond" panose="020B0604020202020204" charset="0"/>
                          <a:ea typeface="Cormorant Garamond" panose="020B0604020202020204" charset="0"/>
                        </a:rPr>
                        <a:t>nom</a:t>
                      </a:r>
                    </a:p>
                  </a:txBody>
                  <a:tcPr/>
                </a:tc>
                <a:tc>
                  <a:txBody>
                    <a:bodyPr/>
                    <a:lstStyle/>
                    <a:p>
                      <a:pPr algn="ctr"/>
                      <a:r>
                        <a:rPr lang="fr-FR" sz="1400" dirty="0">
                          <a:solidFill>
                            <a:srgbClr val="E2E8B2"/>
                          </a:solidFill>
                          <a:latin typeface="Cormorant Garamond" panose="020B0604020202020204" charset="0"/>
                          <a:ea typeface="Cormorant Garamond" panose="020B0604020202020204" charset="0"/>
                        </a:rPr>
                        <a:t>Complexité </a:t>
                      </a:r>
                    </a:p>
                  </a:txBody>
                  <a:tcPr/>
                </a:tc>
                <a:extLst>
                  <a:ext uri="{0D108BD9-81ED-4DB2-BD59-A6C34878D82A}">
                    <a16:rowId xmlns:a16="http://schemas.microsoft.com/office/drawing/2014/main" val="938598419"/>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Langages de programmation</a:t>
                      </a:r>
                    </a:p>
                  </a:txBody>
                  <a:tcPr anchor="ctr"/>
                </a:tc>
                <a:tc>
                  <a:txBody>
                    <a:bodyPr/>
                    <a:lstStyle/>
                    <a:p>
                      <a:pPr algn="ctr"/>
                      <a:r>
                        <a:rPr lang="fr-FR" sz="1100" dirty="0">
                          <a:solidFill>
                            <a:srgbClr val="E2E8B2"/>
                          </a:solidFill>
                          <a:latin typeface="Cormorant Garamond" panose="020B0604020202020204" charset="0"/>
                          <a:ea typeface="Cormorant Garamond" panose="020B0604020202020204" charset="0"/>
                        </a:rPr>
                        <a:t>HTML5 ,CSS3, JavaScript(ES6), PHP8.3.</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4245767321"/>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err="1">
                          <a:solidFill>
                            <a:srgbClr val="E2E8B2"/>
                          </a:solidFill>
                          <a:latin typeface="Cormorant Garamond" panose="020B0604020202020204" charset="0"/>
                          <a:ea typeface="Cormorant Garamond" panose="020B0604020202020204" charset="0"/>
                        </a:rPr>
                        <a:t>Frameworks</a:t>
                      </a:r>
                      <a:r>
                        <a:rPr lang="fr-FR" sz="1100" dirty="0">
                          <a:solidFill>
                            <a:srgbClr val="E2E8B2"/>
                          </a:solidFill>
                          <a:latin typeface="Cormorant Garamond" panose="020B0604020202020204" charset="0"/>
                          <a:ea typeface="Cormorant Garamond" panose="020B0604020202020204" charset="0"/>
                        </a:rPr>
                        <a:t> et bibliothèques</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Symfony</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3095032248"/>
                  </a:ext>
                </a:extLst>
              </a:tr>
              <a:tr h="4998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Base de données</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(SQL) comme MySQL, ou non-relationnels (NoSQL) comme MongoDB.</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2033374577"/>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Serveur web et serveur d'application</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Nginx et Apache</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1479131046"/>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Infrastructure et plateformes d'exécution</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cloud </a:t>
                      </a:r>
                      <a:r>
                        <a:rPr lang="fr-FR" sz="1100" b="0" i="0" u="none" strike="noStrike" cap="none" dirty="0" err="1">
                          <a:solidFill>
                            <a:srgbClr val="E2E8B2"/>
                          </a:solidFill>
                          <a:latin typeface="Cormorant Garamond" panose="020B0604020202020204" charset="0"/>
                          <a:ea typeface="Cormorant Garamond" panose="020B0604020202020204" charset="0"/>
                          <a:cs typeface="+mn-cs"/>
                          <a:sym typeface="Arial"/>
                        </a:rPr>
                        <a:t>computing</a:t>
                      </a: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 comme AWS, Google Cloud, ou Azure et plateformes comme Docker</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2382659414"/>
                  </a:ext>
                </a:extLst>
              </a:tr>
              <a:tr h="38049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Outils DevOps</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GitHub, GitHub Action</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372011560"/>
                  </a:ext>
                </a:extLst>
              </a:tr>
            </a:tbl>
          </a:graphicData>
        </a:graphic>
      </p:graphicFrame>
      <p:sp>
        <p:nvSpPr>
          <p:cNvPr id="43" name="Google Shape;2288;p64">
            <a:extLst>
              <a:ext uri="{FF2B5EF4-FFF2-40B4-BE49-F238E27FC236}">
                <a16:creationId xmlns:a16="http://schemas.microsoft.com/office/drawing/2014/main" id="{1C10EC88-2BAA-F2C1-D247-E0AE0026614C}"/>
              </a:ext>
            </a:extLst>
          </p:cNvPr>
          <p:cNvSpPr/>
          <p:nvPr/>
        </p:nvSpPr>
        <p:spPr>
          <a:xfrm>
            <a:off x="6939665" y="1891695"/>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288;p64">
            <a:extLst>
              <a:ext uri="{FF2B5EF4-FFF2-40B4-BE49-F238E27FC236}">
                <a16:creationId xmlns:a16="http://schemas.microsoft.com/office/drawing/2014/main" id="{8866494A-EBC4-DAE6-762B-9D24858A1B2B}"/>
              </a:ext>
            </a:extLst>
          </p:cNvPr>
          <p:cNvSpPr/>
          <p:nvPr/>
        </p:nvSpPr>
        <p:spPr>
          <a:xfrm>
            <a:off x="7243149" y="1891695"/>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288;p64">
            <a:extLst>
              <a:ext uri="{FF2B5EF4-FFF2-40B4-BE49-F238E27FC236}">
                <a16:creationId xmlns:a16="http://schemas.microsoft.com/office/drawing/2014/main" id="{23F81A6C-2B6D-D6DA-337F-5D62F2531927}"/>
              </a:ext>
            </a:extLst>
          </p:cNvPr>
          <p:cNvSpPr/>
          <p:nvPr/>
        </p:nvSpPr>
        <p:spPr>
          <a:xfrm>
            <a:off x="7547829" y="1891695"/>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288;p64">
            <a:extLst>
              <a:ext uri="{FF2B5EF4-FFF2-40B4-BE49-F238E27FC236}">
                <a16:creationId xmlns:a16="http://schemas.microsoft.com/office/drawing/2014/main" id="{34973646-2C6D-E9E1-2F86-261FD320D4EC}"/>
              </a:ext>
            </a:extLst>
          </p:cNvPr>
          <p:cNvSpPr/>
          <p:nvPr/>
        </p:nvSpPr>
        <p:spPr>
          <a:xfrm>
            <a:off x="6939665" y="2420992"/>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288;p64">
            <a:extLst>
              <a:ext uri="{FF2B5EF4-FFF2-40B4-BE49-F238E27FC236}">
                <a16:creationId xmlns:a16="http://schemas.microsoft.com/office/drawing/2014/main" id="{BB8C9925-C9DB-C847-C04C-F5F8C37CFA10}"/>
              </a:ext>
            </a:extLst>
          </p:cNvPr>
          <p:cNvSpPr/>
          <p:nvPr/>
        </p:nvSpPr>
        <p:spPr>
          <a:xfrm>
            <a:off x="6936194" y="2927429"/>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288;p64">
            <a:extLst>
              <a:ext uri="{FF2B5EF4-FFF2-40B4-BE49-F238E27FC236}">
                <a16:creationId xmlns:a16="http://schemas.microsoft.com/office/drawing/2014/main" id="{AAC7F303-9598-EF34-081A-6063D2B8F59B}"/>
              </a:ext>
            </a:extLst>
          </p:cNvPr>
          <p:cNvSpPr/>
          <p:nvPr/>
        </p:nvSpPr>
        <p:spPr>
          <a:xfrm>
            <a:off x="7262538" y="2927429"/>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ZoneTexte 49">
            <a:extLst>
              <a:ext uri="{FF2B5EF4-FFF2-40B4-BE49-F238E27FC236}">
                <a16:creationId xmlns:a16="http://schemas.microsoft.com/office/drawing/2014/main" id="{727E2BF6-4133-481C-B349-FF2991B55565}"/>
              </a:ext>
            </a:extLst>
          </p:cNvPr>
          <p:cNvSpPr txBox="1"/>
          <p:nvPr/>
        </p:nvSpPr>
        <p:spPr>
          <a:xfrm>
            <a:off x="575045" y="767195"/>
            <a:ext cx="799337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dirty="0">
                <a:ln>
                  <a:noFill/>
                </a:ln>
                <a:solidFill>
                  <a:srgbClr val="E2E8B2"/>
                </a:solidFill>
                <a:effectLst/>
                <a:uLnTx/>
                <a:uFillTx/>
                <a:latin typeface="Cormorant Garamond" panose="020B0604020202020204" charset="0"/>
                <a:ea typeface="Cormorant Garamond" panose="020B0604020202020204" charset="0"/>
                <a:cs typeface="Arial"/>
                <a:sym typeface="Arial"/>
              </a:rPr>
              <a:t>Choisir la bonne stack technique est crucial car elle influence la performance, la scalabilité, la maintenabilité et la sécurité de l'application ou du projet. Chaque élément de la stack doit bien s'intégrer avec les autres pour créer un système efficace et robuste</a:t>
            </a:r>
          </a:p>
        </p:txBody>
      </p:sp>
    </p:spTree>
    <p:extLst>
      <p:ext uri="{BB962C8B-B14F-4D97-AF65-F5344CB8AC3E}">
        <p14:creationId xmlns:p14="http://schemas.microsoft.com/office/powerpoint/2010/main" val="2834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ature Style Aesthetic Newsletter">
  <a:themeElements>
    <a:clrScheme name="Office">
      <a:dk1>
        <a:srgbClr val="1C191A"/>
      </a:dk1>
      <a:lt1>
        <a:srgbClr val="E2E8B2"/>
      </a:lt1>
      <a:dk2>
        <a:srgbClr val="163D3A"/>
      </a:dk2>
      <a:lt2>
        <a:srgbClr val="1F524D"/>
      </a:lt2>
      <a:accent1>
        <a:srgbClr val="DDB99D"/>
      </a:accent1>
      <a:accent2>
        <a:srgbClr val="5D534B"/>
      </a:accent2>
      <a:accent3>
        <a:srgbClr val="888888"/>
      </a:accent3>
      <a:accent4>
        <a:srgbClr val="E2E8B2"/>
      </a:accent4>
      <a:accent5>
        <a:srgbClr val="FFFFFF"/>
      </a:accent5>
      <a:accent6>
        <a:srgbClr val="5D534B"/>
      </a:accent6>
      <a:hlink>
        <a:srgbClr val="E2E8B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1476</TotalTime>
  <Words>2107</Words>
  <Application>Microsoft Office PowerPoint</Application>
  <PresentationFormat>Affichage à l'écran (16:9)</PresentationFormat>
  <Paragraphs>313</Paragraphs>
  <Slides>45</Slides>
  <Notes>28</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45</vt:i4>
      </vt:variant>
    </vt:vector>
  </HeadingPairs>
  <TitlesOfParts>
    <vt:vector size="54" baseType="lpstr">
      <vt:lpstr>Calibri</vt:lpstr>
      <vt:lpstr>Arial</vt:lpstr>
      <vt:lpstr>Barlow ExtraLight</vt:lpstr>
      <vt:lpstr>Barlow SemiBold</vt:lpstr>
      <vt:lpstr>Cormorant Garamond</vt:lpstr>
      <vt:lpstr>Wingdings</vt:lpstr>
      <vt:lpstr>Barlow</vt:lpstr>
      <vt:lpstr>Simple Light</vt:lpstr>
      <vt:lpstr>Nature Style Aesthetic Newsletter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Conception Graphique</vt:lpstr>
      <vt:lpstr>Présentation PowerPoint</vt:lpstr>
      <vt:lpstr>Présentation PowerPoint</vt:lpstr>
      <vt:lpstr>Présentation PowerPoint</vt:lpstr>
      <vt:lpstr>Modèle conceptuel de données</vt:lpstr>
      <vt:lpstr>Présentation PowerPoint</vt:lpstr>
      <vt:lpstr>Présentation PowerPoint</vt:lpstr>
      <vt:lpstr>Présentation PowerPoint</vt:lpstr>
      <vt:lpstr>Présentation PowerPoint</vt:lpstr>
      <vt:lpstr>Présentation PowerPoint</vt:lpstr>
      <vt:lpstr>Dynamiser l’interface pour consulter les animaux </vt:lpstr>
      <vt:lpstr>Présentation PowerPoint</vt:lpstr>
      <vt:lpstr>Présentation PowerPoint</vt:lpstr>
      <vt:lpstr>Cycle de vie d’une fonctionnalité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Commandes Docker Essentielles</vt:lpstr>
      <vt:lpstr>Avantages et Limites</vt:lpstr>
      <vt:lpstr>RGPD (Règlement Général sur la Protection des Données)</vt:lpstr>
      <vt:lpstr>Vérification de la qualité du code:</vt:lpstr>
      <vt:lpstr>Veille technologique</vt:lpstr>
      <vt:lpstr>Présentation PowerPoint</vt:lpstr>
      <vt:lpstr>Présentation PowerPoint</vt:lpstr>
      <vt:lpstr>Présentation PowerPoint</vt:lpstr>
      <vt:lpstr>Arcadia a été un défi enrichissant qui m’a permis de développer des compétences variées. Ce projet reflète mon aptitude à concevoir, développer et déployer des solutions web complexes, tout en respectant les normes de sécurité et de gestion des données.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Amelie LELIARD</dc:creator>
  <cp:lastModifiedBy>René Leliard</cp:lastModifiedBy>
  <cp:revision>4</cp:revision>
  <dcterms:modified xsi:type="dcterms:W3CDTF">2024-11-25T09:06:24Z</dcterms:modified>
</cp:coreProperties>
</file>